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6"/>
  </p:notesMasterIdLst>
  <p:sldIdLst>
    <p:sldId id="257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99EB4-D24F-414D-B265-BC0E4B5DE2AC}" v="4" dt="2023-05-10T17:25:03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/>
    <p:restoredTop sz="79207"/>
  </p:normalViewPr>
  <p:slideViewPr>
    <p:cSldViewPr snapToGrid="0">
      <p:cViewPr varScale="1">
        <p:scale>
          <a:sx n="33" d="100"/>
          <a:sy n="33" d="100"/>
        </p:scale>
        <p:origin x="60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D7175-04AF-524A-89B3-150ACF33473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15813-0833-1149-9F12-1F83040D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current system, Purchase of Care or POC pays less than the market rate.  POC pays 85% of the 75</a:t>
            </a:r>
            <a:r>
              <a:rPr lang="en-US" baseline="30000" dirty="0"/>
              <a:t>th</a:t>
            </a:r>
            <a:r>
              <a:rPr lang="en-US" dirty="0"/>
              <a:t> Percentile of the 2021 Market Rate.  Some programs, those designated as a star 3, 4, or 5 prior to March 2020, also receive tiered reimbursement.  Some programs receiving tiered reimbursement receive more than 100% of the 75</a:t>
            </a:r>
            <a:r>
              <a:rPr lang="en-US" baseline="30000" dirty="0"/>
              <a:t>th</a:t>
            </a:r>
            <a:r>
              <a:rPr lang="en-US" dirty="0"/>
              <a:t> Percentile of the 2021 Market Rate.</a:t>
            </a:r>
          </a:p>
          <a:p>
            <a:endParaRPr lang="en-US" dirty="0"/>
          </a:p>
          <a:p>
            <a:r>
              <a:rPr lang="en-US" dirty="0"/>
              <a:t>Beginning July 1, 2023 if the Governor’s recommended budget passes, POC will pay everyone at 100% of the 75</a:t>
            </a:r>
            <a:r>
              <a:rPr lang="en-US" baseline="30000" dirty="0"/>
              <a:t>th</a:t>
            </a:r>
            <a:r>
              <a:rPr lang="en-US" dirty="0"/>
              <a:t> Percentile of the Market Rate, and the Tiered Reimbursement system will be replaced by a Quality Improvement Award process.  Those programs that were receiving more than the market rate due to their high star level will be eligible to apply for a Quality Improvement Award to ensure they do not see a decrease in income in fiscal year 24.  All other programs will have the opportunity to create a Quality Improvement Plan with a Quality Improvement Specialist from DIEEC.  Those programs will be eligible to apply for a Quality Improvement Award to support them and their plans to reach Quality Indicators.  I’m going to pause for questions before turning it over to my colleague </a:t>
            </a:r>
            <a:r>
              <a:rPr lang="en-US" dirty="0" err="1"/>
              <a:t>Takeisha</a:t>
            </a:r>
            <a:r>
              <a:rPr lang="en-US" dirty="0"/>
              <a:t> Edmonds to review the draft Quality Indicators and Key Practices and discuss the process for creating a Quality Improvement Plan and a Quality Improvement Award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15813-0833-1149-9F12-1F83040D74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B832-7218-3698-109C-5CE94BA59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6F2F6-446D-749A-2B80-860838F6D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6171D-567B-1404-860E-9074EEEA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D282-36A1-BF48-84DD-ECFCB607D65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FBE7E-B8CD-10AC-79F8-5079B234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88520-6A66-1075-F70F-206919EA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5CA-5FBD-6C4C-960E-96D9E5B24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5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11DC0-DF01-733F-9DC8-76035B08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5AD80-4BFE-95A1-FD56-1211A9236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14A59-ED3C-5160-5C87-712352F6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D282-36A1-BF48-84DD-ECFCB607D65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EEC4-2345-5F33-EFA5-F33B040A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1F02B-998D-359D-5A3A-E5187AC1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5CA-5FBD-6C4C-960E-96D9E5B24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A99F4-7A5D-DDDE-1F88-E9D4F023A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93D0B-7685-D849-3261-D6291E696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539AC-49FC-6DE8-9A2C-9B3619D7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D282-36A1-BF48-84DD-ECFCB607D65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47294-1BDA-B3E0-D9BA-F7696B7E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B7A99-D686-EE4B-B54C-EC06B751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5CA-5FBD-6C4C-960E-96D9E5B24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4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F07E-C5CE-2ABE-1FF9-0508587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70B2-5E94-D68F-1C58-93CB1B812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12F29-016E-F0E9-CED7-DFF83F48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D282-36A1-BF48-84DD-ECFCB607D65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6505B-3290-CE56-C51A-EDC79030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B13DF-1B57-6E75-B68C-FBE34D81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5CA-5FBD-6C4C-960E-96D9E5B24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8AC4-46EC-84F0-1B21-830E01C9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116B8-ABB9-E16A-78AF-D966673D2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A4001-8FFD-1B32-6E2B-489B78A3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D282-36A1-BF48-84DD-ECFCB607D65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711CE-C1DF-6A2A-E107-6C3F9A48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010A0-F9C6-7D29-B97F-FBEBB0FF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5CA-5FBD-6C4C-960E-96D9E5B24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4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C6E9-5A1A-F77E-361A-A38B154A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A29C-5C80-752A-3616-5969649B3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98E51-E2BC-E396-CD85-6FB4525E4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7A2FB-8CFC-F76C-6805-730112D2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D282-36A1-BF48-84DD-ECFCB607D65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0E9B4-9F00-898C-AAE3-D7C3FEFE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C82E9-28C1-E56F-57E3-33D10FC8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5CA-5FBD-6C4C-960E-96D9E5B24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2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D743-8B3E-2307-428C-D31A9C6A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548C-600F-ACAA-7A96-66EAF5E48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5FC3F-A351-B0A0-A901-C0DCFA577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31360-9567-395A-97AA-ED5375417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933F5-9CB8-9B19-9A59-0355D6150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7C712C-711C-6C17-ACFA-F3889B03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D282-36A1-BF48-84DD-ECFCB607D65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CEF88-DFE0-B782-3E5F-9DA16E72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A0897-898B-94B3-2F77-F7DC40B7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5CA-5FBD-6C4C-960E-96D9E5B24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2259-060E-C745-2243-60466C47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C0D51-C2D6-6835-27D8-B4608F90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D282-36A1-BF48-84DD-ECFCB607D65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9873F-B7DD-8602-C6EB-03CE5955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00D56-EF59-941C-10D5-01F37195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5CA-5FBD-6C4C-960E-96D9E5B24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8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11B13-40C1-9F37-DDB1-A286B4A9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D282-36A1-BF48-84DD-ECFCB607D65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544BB-0F78-EAF8-D00F-D03B30D7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240B5-89C7-93BE-96D8-C6DABA7B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5CA-5FBD-6C4C-960E-96D9E5B24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6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C414-4729-6A90-FED5-2000BEC2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3F4E4-5FB9-6E32-DD16-F6ECA772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C774-C36F-50B2-5771-7DB99A4B4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F07AE-60AA-6C69-415B-C0CA179A8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D282-36A1-BF48-84DD-ECFCB607D65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A918D-EB2F-E6DE-8653-6BC906C0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CCF27-D20C-65A0-BC11-32A203C5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5CA-5FBD-6C4C-960E-96D9E5B24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E4FD-9DA3-DB0E-3372-EC05D0E0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709B1-8B8F-8B2F-B05B-F9880C824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3C1B0-1B68-F2B7-1861-3F6212FD8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9749C-A799-A9C5-0500-D325718E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D282-36A1-BF48-84DD-ECFCB607D65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C34CD-1F8C-86E1-FB8B-65CF4EE8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04CF2-3DFC-806D-D187-90DC6CB6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5CA-5FBD-6C4C-960E-96D9E5B24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A7B21-9511-AA3B-345B-F03398A8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8A019-F2D2-3887-60B4-2CC360C86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FF477-240B-B5D1-115B-5E40C7CCE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AD282-36A1-BF48-84DD-ECFCB607D65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BD6EE-347D-B291-2F2D-A7D75AD93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B929-90F2-5FE0-7877-5532B41B4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965CA-5FBD-6C4C-960E-96D9E5B24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2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audio" Target="../media/media1.m4a"/><Relationship Id="rId7" Type="http://schemas.openxmlformats.org/officeDocument/2006/relationships/audio" Target="../media/media3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microsoft.com/office/2007/relationships/media" Target="../media/media3.m4a"/><Relationship Id="rId5" Type="http://schemas.openxmlformats.org/officeDocument/2006/relationships/audio" Target="../media/media2.m4a"/><Relationship Id="rId4" Type="http://schemas.microsoft.com/office/2007/relationships/media" Target="../media/media2.m4a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7B5BE-00CF-6E47-F5D8-A1AE0B0B9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15755"/>
              </p:ext>
            </p:extLst>
          </p:nvPr>
        </p:nvGraphicFramePr>
        <p:xfrm>
          <a:off x="1810543" y="1558479"/>
          <a:ext cx="8570913" cy="3741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648">
                  <a:extLst>
                    <a:ext uri="{9D8B030D-6E8A-4147-A177-3AD203B41FA5}">
                      <a16:colId xmlns:a16="http://schemas.microsoft.com/office/drawing/2014/main" val="1780911221"/>
                    </a:ext>
                  </a:extLst>
                </a:gridCol>
                <a:gridCol w="3991820">
                  <a:extLst>
                    <a:ext uri="{9D8B030D-6E8A-4147-A177-3AD203B41FA5}">
                      <a16:colId xmlns:a16="http://schemas.microsoft.com/office/drawing/2014/main" val="289966191"/>
                    </a:ext>
                  </a:extLst>
                </a:gridCol>
                <a:gridCol w="2439445">
                  <a:extLst>
                    <a:ext uri="{9D8B030D-6E8A-4147-A177-3AD203B41FA5}">
                      <a16:colId xmlns:a16="http://schemas.microsoft.com/office/drawing/2014/main" val="1034552501"/>
                    </a:ext>
                  </a:extLst>
                </a:gridCol>
              </a:tblGrid>
              <a:tr h="415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FY23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FY24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FY25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609323"/>
                  </a:ext>
                </a:extLst>
              </a:tr>
              <a:tr h="3325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Tiered Reimbursement: Tiered additional POC payments based on quality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One-year tiered reimbursement payments: Tiered additional POC payments to keep programs receiving the same POC + TR amount for a child that they received in FY23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&amp;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Quality Improvement Awards for all licensed programs to support eligible expenses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Quality Improvement Awards for all licensed programs to support eligible expenses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044195"/>
                  </a:ext>
                </a:extLst>
              </a:tr>
            </a:tbl>
          </a:graphicData>
        </a:graphic>
      </p:graphicFrame>
      <p:pic>
        <p:nvPicPr>
          <p:cNvPr id="4" name="Audio Recording May 9, 2023 at 12:45:27 PM">
            <a:hlinkClick r:id="" action="ppaction://media"/>
            <a:extLst>
              <a:ext uri="{FF2B5EF4-FFF2-40B4-BE49-F238E27FC236}">
                <a16:creationId xmlns:a16="http://schemas.microsoft.com/office/drawing/2014/main" id="{5481179B-93C0-AA1C-9145-599D4AC194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AC0B592-CC15-CAA2-DC87-9428944C389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2" name="Audio Recording May 9, 2023 at 4:41:43 PM">
            <a:hlinkClick r:id="" action="ppaction://media"/>
            <a:extLst>
              <a:ext uri="{FF2B5EF4-FFF2-40B4-BE49-F238E27FC236}">
                <a16:creationId xmlns:a16="http://schemas.microsoft.com/office/drawing/2014/main" id="{397A356F-5B7A-B712-C420-D371193C5A2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43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09"/>
    </mc:Choice>
    <mc:Fallback xmlns="">
      <p:transition spd="slow" advTm="133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8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79" objId="4"/>
        <p14:stopEvt time="130205" objId="4"/>
        <p14:playEvt time="131862" objId="4"/>
        <p14:stopEvt time="133064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Recording May 9, 2023 at 12:46:18 PM">
            <a:hlinkClick r:id="" action="ppaction://media"/>
            <a:extLst>
              <a:ext uri="{FF2B5EF4-FFF2-40B4-BE49-F238E27FC236}">
                <a16:creationId xmlns:a16="http://schemas.microsoft.com/office/drawing/2014/main" id="{92537C50-4511-DA2F-1661-A716579450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52CA8F7-D027-4A54-F50E-CCB4DFBAA1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EC3055-DB98-CF77-B775-8F23885B1F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4680" y="1234440"/>
            <a:ext cx="8042637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64"/>
    </mc:Choice>
    <mc:Fallback xmlns="">
      <p:transition spd="slow" advTm="48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85" objId="3"/>
        <p14:stopEvt time="45660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142921A1C4A4EA068B706A02592EC" ma:contentTypeVersion="15" ma:contentTypeDescription="Create a new document." ma:contentTypeScope="" ma:versionID="3811605587f71a6925a54603f799176d">
  <xsd:schema xmlns:xsd="http://www.w3.org/2001/XMLSchema" xmlns:xs="http://www.w3.org/2001/XMLSchema" xmlns:p="http://schemas.microsoft.com/office/2006/metadata/properties" xmlns:ns2="95c00a4c-203a-4de0-b090-662a362c768b" xmlns:ns3="7393651a-a709-4a8f-985b-ddfb2902efd8" targetNamespace="http://schemas.microsoft.com/office/2006/metadata/properties" ma:root="true" ma:fieldsID="546c1e069ae17607204926afe7a91777" ns2:_="" ns3:_="">
    <xsd:import namespace="95c00a4c-203a-4de0-b090-662a362c768b"/>
    <xsd:import namespace="7393651a-a709-4a8f-985b-ddfb2902ef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00a4c-203a-4de0-b090-662a362c76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a00141d-80f0-4ca7-8ba9-0163cf3648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3651a-a709-4a8f-985b-ddfb2902ef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2d31359-b851-4f0c-be53-666f28a03559}" ma:internalName="TaxCatchAll" ma:showField="CatchAllData" ma:web="7393651a-a709-4a8f-985b-ddfb2902ef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92BA3C-FFDA-49E3-8BAD-191F4FFD5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c00a4c-203a-4de0-b090-662a362c768b"/>
    <ds:schemaRef ds:uri="7393651a-a709-4a8f-985b-ddfb2902e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DDFB92-7D80-4611-878B-8DA983F97A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309</Words>
  <Application>Microsoft Office PowerPoint</Application>
  <PresentationFormat>Widescreen</PresentationFormat>
  <Paragraphs>13</Paragraphs>
  <Slides>2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Fisher-Klein John</dc:creator>
  <cp:lastModifiedBy>Lints Ciera</cp:lastModifiedBy>
  <cp:revision>6</cp:revision>
  <cp:lastPrinted>2023-04-20T18:25:17Z</cp:lastPrinted>
  <dcterms:created xsi:type="dcterms:W3CDTF">2023-04-20T11:36:02Z</dcterms:created>
  <dcterms:modified xsi:type="dcterms:W3CDTF">2023-05-12T11:49:51Z</dcterms:modified>
</cp:coreProperties>
</file>