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1"/>
    <p:sldMasterId id="2147483648" r:id="rId2"/>
    <p:sldMasterId id="2147483661" r:id="rId3"/>
    <p:sldMasterId id="2147483665" r:id="rId4"/>
  </p:sldMasterIdLst>
  <p:sldIdLst>
    <p:sldId id="257" r:id="rId5"/>
    <p:sldId id="261" r:id="rId6"/>
    <p:sldId id="258" r:id="rId7"/>
    <p:sldId id="262" r:id="rId8"/>
    <p:sldId id="260" r:id="rId9"/>
  </p:sldIdLst>
  <p:sldSz cx="12192000" cy="6858000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5740"/>
    <a:srgbClr val="F694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95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5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with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3200400"/>
            <a:ext cx="10519719" cy="18288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Add Presentation Title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99535E-4F1B-2B4A-99D0-7D23A2653B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6140" y="5490664"/>
            <a:ext cx="10519718" cy="1058416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2400">
                <a:solidFill>
                  <a:srgbClr val="F694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Speaker Name Here</a:t>
            </a:r>
          </a:p>
          <a:p>
            <a:r>
              <a:rPr lang="en-US" dirty="0"/>
              <a:t>Position Title</a:t>
            </a:r>
          </a:p>
        </p:txBody>
      </p:sp>
    </p:spTree>
    <p:extLst>
      <p:ext uri="{BB962C8B-B14F-4D97-AF65-F5344CB8AC3E}">
        <p14:creationId xmlns:p14="http://schemas.microsoft.com/office/powerpoint/2010/main" val="913203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6273D-4579-6B48-84A6-610C8D7576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1B71C-1414-4344-BE9A-4E5AB22248A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BA34D-8BD6-7B4E-901E-37B5C80DC54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Subtopic goes here.</a:t>
            </a:r>
          </a:p>
        </p:txBody>
      </p:sp>
    </p:spTree>
    <p:extLst>
      <p:ext uri="{BB962C8B-B14F-4D97-AF65-F5344CB8AC3E}">
        <p14:creationId xmlns:p14="http://schemas.microsoft.com/office/powerpoint/2010/main" val="3130177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A362D-8175-DD49-A168-0502388E8F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4E1B8F-0647-594C-B682-05977D5B15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CB84CC-AAAA-E748-9A78-C4C9DD0F22B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Supporting info goes here.</a:t>
            </a:r>
          </a:p>
        </p:txBody>
      </p:sp>
    </p:spTree>
    <p:extLst>
      <p:ext uri="{BB962C8B-B14F-4D97-AF65-F5344CB8AC3E}">
        <p14:creationId xmlns:p14="http://schemas.microsoft.com/office/powerpoint/2010/main" val="451342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2057400"/>
            <a:ext cx="10519719" cy="27432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400" b="0">
                <a:solidFill>
                  <a:srgbClr val="F6941F"/>
                </a:solidFill>
              </a:defRPr>
            </a:lvl1pPr>
          </a:lstStyle>
          <a:p>
            <a:r>
              <a:rPr lang="en-US" dirty="0"/>
              <a:t>Section Header Goes Here</a:t>
            </a:r>
          </a:p>
        </p:txBody>
      </p:sp>
    </p:spTree>
    <p:extLst>
      <p:ext uri="{BB962C8B-B14F-4D97-AF65-F5344CB8AC3E}">
        <p14:creationId xmlns:p14="http://schemas.microsoft.com/office/powerpoint/2010/main" val="34790986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9504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with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1043609"/>
            <a:ext cx="10519719" cy="18288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Questions?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99535E-4F1B-2B4A-99D0-7D23A2653B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6140" y="3333873"/>
            <a:ext cx="10519718" cy="1058416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2400">
                <a:solidFill>
                  <a:srgbClr val="F694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Additional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1804197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1282148"/>
            <a:ext cx="10519719" cy="27432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047597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9154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3200400"/>
            <a:ext cx="10519719" cy="27432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Add Presentation Title Here</a:t>
            </a:r>
          </a:p>
        </p:txBody>
      </p:sp>
    </p:spTree>
    <p:extLst>
      <p:ext uri="{BB962C8B-B14F-4D97-AF65-F5344CB8AC3E}">
        <p14:creationId xmlns:p14="http://schemas.microsoft.com/office/powerpoint/2010/main" val="3629977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83F0A-C91C-DF42-8392-2EEE75A133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C5E1C-B105-0F49-A6C6-1C4F8120FE4C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22839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75CD8-92E6-4E4C-A9ED-60997ACD78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4DA1E-E118-7347-90CE-2FEA4D5526C3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91474E-95C5-A941-B049-6B253312863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9918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102A6-8129-8A42-AE30-B8800232CD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11256" y="1041400"/>
            <a:ext cx="10969487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A41C35-DA28-DC40-8D13-E0E6E7ED172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11256" y="3521075"/>
            <a:ext cx="10969487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Supporting info goes here.</a:t>
            </a:r>
          </a:p>
        </p:txBody>
      </p:sp>
    </p:spTree>
    <p:extLst>
      <p:ext uri="{BB962C8B-B14F-4D97-AF65-F5344CB8AC3E}">
        <p14:creationId xmlns:p14="http://schemas.microsoft.com/office/powerpoint/2010/main" val="959241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86D4-822F-6440-8820-D2F5AA7C1E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887203-5679-774E-8106-D39A68918F7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Supporting info goes here.</a:t>
            </a:r>
          </a:p>
        </p:txBody>
      </p:sp>
    </p:spTree>
    <p:extLst>
      <p:ext uri="{BB962C8B-B14F-4D97-AF65-F5344CB8AC3E}">
        <p14:creationId xmlns:p14="http://schemas.microsoft.com/office/powerpoint/2010/main" val="390822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7FB54-DD7A-B840-BEE9-133B46091F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DE187C-7D18-F043-8D7E-9174E1D2050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First category goes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77AA01-5E3B-9947-94E9-8DBEBB24FB1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4926A0-D74B-7040-9576-08885A9CBC03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Second category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482541-84DE-0A4A-B452-4A72AA5D829F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30995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DCC42-4E0F-7245-80A3-DBFC040763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Topic Goes Here</a:t>
            </a:r>
          </a:p>
        </p:txBody>
      </p:sp>
    </p:spTree>
    <p:extLst>
      <p:ext uri="{BB962C8B-B14F-4D97-AF65-F5344CB8AC3E}">
        <p14:creationId xmlns:p14="http://schemas.microsoft.com/office/powerpoint/2010/main" val="1328719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1490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image" Target="../media/image2.jpg"/><Relationship Id="rId5" Type="http://schemas.openxmlformats.org/officeDocument/2006/relationships/slideLayout" Target="../slideLayouts/slideLayout7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4.jpg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Logo&#10;&#10;Description automatically generated with medium confidence">
            <a:extLst>
              <a:ext uri="{FF2B5EF4-FFF2-40B4-BE49-F238E27FC236}">
                <a16:creationId xmlns:a16="http://schemas.microsoft.com/office/drawing/2014/main" id="{43811D2F-26DE-CC49-AE0B-7C2E4752E04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DE71F-BD04-B443-9A7D-D1BC754D2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67959"/>
            <a:ext cx="10515600" cy="274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Add Presentation Title Here</a:t>
            </a:r>
          </a:p>
        </p:txBody>
      </p:sp>
    </p:spTree>
    <p:extLst>
      <p:ext uri="{BB962C8B-B14F-4D97-AF65-F5344CB8AC3E}">
        <p14:creationId xmlns:p14="http://schemas.microsoft.com/office/powerpoint/2010/main" val="2486928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4ED28DF-B9B5-4240-B469-CE97AD99E533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D04139-7363-BE49-B955-130A8C2FF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457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84F40F-5806-B842-B69A-01A556490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1507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761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49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6941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b="0" kern="1200">
          <a:solidFill>
            <a:srgbClr val="11574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3811D2F-26DE-CC49-AE0B-7C2E4752E04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DE71F-BD04-B443-9A7D-D1BC754D2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6088"/>
            <a:ext cx="10515600" cy="274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Section Header Goes Here</a:t>
            </a:r>
          </a:p>
        </p:txBody>
      </p:sp>
    </p:spTree>
    <p:extLst>
      <p:ext uri="{BB962C8B-B14F-4D97-AF65-F5344CB8AC3E}">
        <p14:creationId xmlns:p14="http://schemas.microsoft.com/office/powerpoint/2010/main" val="2968704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6941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3811D2F-26DE-CC49-AE0B-7C2E4752E04D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DE71F-BD04-B443-9A7D-D1BC754D2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9525"/>
            <a:ext cx="10515600" cy="274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915515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EDDBC-31B8-6247-AC66-3D9EC0C1FE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Email Professionalism and Confidentiality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A36EC5-EB92-B146-B15D-50F914B1F1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Peter Buckley, MD</a:t>
            </a:r>
          </a:p>
          <a:p>
            <a:r>
              <a:rPr lang="en-US" dirty="0"/>
              <a:t>Chancellor</a:t>
            </a:r>
          </a:p>
        </p:txBody>
      </p:sp>
    </p:spTree>
    <p:extLst>
      <p:ext uri="{BB962C8B-B14F-4D97-AF65-F5344CB8AC3E}">
        <p14:creationId xmlns:p14="http://schemas.microsoft.com/office/powerpoint/2010/main" val="2144562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CEC39-8870-6FC4-5FF2-D5AD6F76F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Email is…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09E40-19BA-86EE-B798-109460453A2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Convenient</a:t>
            </a:r>
          </a:p>
          <a:p>
            <a:r>
              <a:rPr lang="en-US" dirty="0"/>
              <a:t>Asynchronous</a:t>
            </a:r>
          </a:p>
          <a:p>
            <a:r>
              <a:rPr lang="en-US" dirty="0"/>
              <a:t>Quick</a:t>
            </a:r>
          </a:p>
          <a:p>
            <a:r>
              <a:rPr lang="en-US" dirty="0"/>
              <a:t>Self-Tracking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2853C4-F7A0-18FE-3523-A48D8E4E3BD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Near Permanent</a:t>
            </a:r>
          </a:p>
          <a:p>
            <a:r>
              <a:rPr lang="en-US" dirty="0"/>
              <a:t>Easily Forwarded</a:t>
            </a:r>
          </a:p>
          <a:p>
            <a:r>
              <a:rPr lang="en-US" dirty="0"/>
              <a:t>Open to Proxies</a:t>
            </a:r>
          </a:p>
          <a:p>
            <a:r>
              <a:rPr lang="en-US" dirty="0"/>
              <a:t>Often Unencrypted</a:t>
            </a:r>
          </a:p>
          <a:p>
            <a:r>
              <a:rPr lang="en-US" dirty="0"/>
              <a:t>Potentially Public</a:t>
            </a:r>
          </a:p>
          <a:p>
            <a:r>
              <a:rPr lang="en-US" dirty="0"/>
              <a:t>Potentially Discoverable</a:t>
            </a:r>
          </a:p>
          <a:p>
            <a:r>
              <a:rPr lang="en-US" dirty="0"/>
              <a:t>Subject to Review by the Institution and Others</a:t>
            </a:r>
          </a:p>
          <a:p>
            <a:r>
              <a:rPr lang="en-US" dirty="0"/>
              <a:t>Impersonal</a:t>
            </a:r>
          </a:p>
        </p:txBody>
      </p:sp>
    </p:spTree>
    <p:extLst>
      <p:ext uri="{BB962C8B-B14F-4D97-AF65-F5344CB8AC3E}">
        <p14:creationId xmlns:p14="http://schemas.microsoft.com/office/powerpoint/2010/main" val="4046668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E9C4B-8932-FF4D-8ADC-368007F1E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044E1-C6F9-A244-8852-60098FFF5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F6941F"/>
                </a:solidFill>
              </a:rPr>
              <a:t>Do </a:t>
            </a:r>
            <a:r>
              <a:rPr lang="en-US" dirty="0"/>
              <a:t>be brief – consider a phone call or meeting if the email turns into a conversation</a:t>
            </a:r>
          </a:p>
          <a:p>
            <a:r>
              <a:rPr lang="en-US" dirty="0">
                <a:solidFill>
                  <a:srgbClr val="F6941F"/>
                </a:solidFill>
              </a:rPr>
              <a:t>Do </a:t>
            </a:r>
            <a:r>
              <a:rPr lang="en-US" dirty="0"/>
              <a:t>write so that you would be comfortable reading it in the paper – or court</a:t>
            </a:r>
          </a:p>
          <a:p>
            <a:r>
              <a:rPr lang="en-US" dirty="0">
                <a:solidFill>
                  <a:srgbClr val="F6941F"/>
                </a:solidFill>
              </a:rPr>
              <a:t>Do </a:t>
            </a:r>
            <a:r>
              <a:rPr lang="en-US" dirty="0"/>
              <a:t>realize that email about official business can still be public, even if you use your personal phone or computer</a:t>
            </a:r>
          </a:p>
          <a:p>
            <a:r>
              <a:rPr lang="en-US" dirty="0">
                <a:solidFill>
                  <a:srgbClr val="F6941F"/>
                </a:solidFill>
              </a:rPr>
              <a:t>Do </a:t>
            </a:r>
            <a:r>
              <a:rPr lang="en-US" dirty="0"/>
              <a:t>treat texts, pages, voicemails, blog posts, tweets, and other social media the same way you treat email</a:t>
            </a:r>
          </a:p>
          <a:p>
            <a:r>
              <a:rPr lang="en-US" dirty="0">
                <a:solidFill>
                  <a:srgbClr val="F6941F"/>
                </a:solidFill>
              </a:rPr>
              <a:t>Do </a:t>
            </a:r>
            <a:r>
              <a:rPr lang="en-US" dirty="0"/>
              <a:t>be sensitive to “email overload” and work/life balance – don’t expect responses to “after hours” emails or consider sending during official work hours</a:t>
            </a:r>
          </a:p>
        </p:txBody>
      </p:sp>
    </p:spTree>
    <p:extLst>
      <p:ext uri="{BB962C8B-B14F-4D97-AF65-F5344CB8AC3E}">
        <p14:creationId xmlns:p14="http://schemas.microsoft.com/office/powerpoint/2010/main" val="2521890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E9C4B-8932-FF4D-8ADC-368007F1E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044E1-C6F9-A244-8852-60098FFF5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>
                <a:solidFill>
                  <a:srgbClr val="F6941F"/>
                </a:solidFill>
              </a:rPr>
              <a:t>Don’t </a:t>
            </a:r>
            <a:r>
              <a:rPr lang="en-US" sz="2600" dirty="0"/>
              <a:t>use email to discuss peer review matters</a:t>
            </a:r>
          </a:p>
          <a:p>
            <a:r>
              <a:rPr lang="en-US" sz="2600" dirty="0">
                <a:solidFill>
                  <a:srgbClr val="F6941F"/>
                </a:solidFill>
              </a:rPr>
              <a:t>Don’t </a:t>
            </a:r>
            <a:r>
              <a:rPr lang="en-US" sz="2600" dirty="0"/>
              <a:t>vent – documenting negative emotions is almost always a bad idea</a:t>
            </a:r>
          </a:p>
          <a:p>
            <a:r>
              <a:rPr lang="en-US" sz="2600" dirty="0">
                <a:solidFill>
                  <a:srgbClr val="F6941F"/>
                </a:solidFill>
              </a:rPr>
              <a:t>Don’t </a:t>
            </a:r>
            <a:r>
              <a:rPr lang="en-US" sz="2600" dirty="0"/>
              <a:t>write an email when you are angry or frustrated – it will show</a:t>
            </a:r>
          </a:p>
          <a:p>
            <a:r>
              <a:rPr lang="en-US" sz="2600" dirty="0">
                <a:solidFill>
                  <a:srgbClr val="F6941F"/>
                </a:solidFill>
              </a:rPr>
              <a:t>Don’t</a:t>
            </a:r>
            <a:r>
              <a:rPr lang="en-US" sz="2600" dirty="0"/>
              <a:t> put sensitive or inappropriate information in an email – it may cause a problem for the institution if publicly revealed</a:t>
            </a:r>
          </a:p>
          <a:p>
            <a:r>
              <a:rPr lang="en-US" sz="2600" dirty="0">
                <a:solidFill>
                  <a:srgbClr val="F6941F"/>
                </a:solidFill>
              </a:rPr>
              <a:t>Don’t </a:t>
            </a:r>
            <a:r>
              <a:rPr lang="en-US" sz="2600" dirty="0"/>
              <a:t>copy lots of people...unless you really need to, which certainly </a:t>
            </a:r>
            <a:r>
              <a:rPr lang="en-US" sz="2600"/>
              <a:t>can be the </a:t>
            </a:r>
            <a:r>
              <a:rPr lang="en-US" sz="2600" dirty="0"/>
              <a:t>case...remember all of us get ‘email overload’</a:t>
            </a:r>
            <a:endParaRPr lang="en-US" sz="2600" dirty="0">
              <a:solidFill>
                <a:srgbClr val="F6941F"/>
              </a:solidFill>
            </a:endParaRPr>
          </a:p>
          <a:p>
            <a:pPr marL="0" indent="0">
              <a:buNone/>
            </a:pPr>
            <a:endParaRPr lang="en-US" sz="2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48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9B0C7-7C26-A94C-909C-C6DCF301C7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19140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THSC_ws_ppt_template_green" id="{72BB5C5F-54F4-4D41-A849-8B1361BF0AFB}" vid="{1CD7C5D5-7372-E545-BC66-09B17C23D80F}"/>
    </a:ext>
  </a:extLst>
</a:theme>
</file>

<file path=ppt/theme/theme2.xml><?xml version="1.0" encoding="utf-8"?>
<a:theme xmlns:a="http://schemas.openxmlformats.org/drawingml/2006/main" name="UTHSC content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THSC_ws_ppt_template_green" id="{72BB5C5F-54F4-4D41-A849-8B1361BF0AFB}" vid="{DD0AE88C-F3C8-0641-8013-CBF595DF0D3D}"/>
    </a:ext>
  </a:extLst>
</a:theme>
</file>

<file path=ppt/theme/theme3.xml><?xml version="1.0" encoding="utf-8"?>
<a:theme xmlns:a="http://schemas.openxmlformats.org/drawingml/2006/main" name="Section break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THSC_ws_ppt_template_green" id="{72BB5C5F-54F4-4D41-A849-8B1361BF0AFB}" vid="{68E5DD6C-94FE-A544-91DF-0A8A01CDDC11}"/>
    </a:ext>
  </a:extLst>
</a:theme>
</file>

<file path=ppt/theme/theme4.xml><?xml version="1.0" encoding="utf-8"?>
<a:theme xmlns:a="http://schemas.openxmlformats.org/drawingml/2006/main" name="1_End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THSC_ws_ppt_template_green" id="{72BB5C5F-54F4-4D41-A849-8B1361BF0AFB}" vid="{8BB08CD5-6B39-164B-9014-B01BDCB2B66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Title slides</Template>
  <TotalTime>1102</TotalTime>
  <Words>232</Words>
  <Application>Microsoft Macintosh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Title slides</vt:lpstr>
      <vt:lpstr>UTHSC content slides</vt:lpstr>
      <vt:lpstr>Section breaks</vt:lpstr>
      <vt:lpstr>1_End slides</vt:lpstr>
      <vt:lpstr>Email Professionalism and Confidentiality</vt:lpstr>
      <vt:lpstr>Email is…</vt:lpstr>
      <vt:lpstr>Do…</vt:lpstr>
      <vt:lpstr>Don’t…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Badoud, Sally</dc:creator>
  <cp:lastModifiedBy>Badoud, Sally</cp:lastModifiedBy>
  <cp:revision>8</cp:revision>
  <cp:lastPrinted>2022-06-03T13:42:41Z</cp:lastPrinted>
  <dcterms:created xsi:type="dcterms:W3CDTF">2022-05-26T19:05:17Z</dcterms:created>
  <dcterms:modified xsi:type="dcterms:W3CDTF">2023-06-08T16:41:27Z</dcterms:modified>
</cp:coreProperties>
</file>