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2.xml" ContentType="application/vnd.openxmlformats-officedocument.drawingml.chart+xml"/>
  <Override PartName="/ppt/drawings/drawing2.xml" ContentType="application/vnd.openxmlformats-officedocument.drawingml.chartshapes+xml"/>
  <Override PartName="/ppt/notesSlides/notesSlide17.xml" ContentType="application/vnd.openxmlformats-officedocument.presentationml.notesSlide+xml"/>
  <Override PartName="/ppt/charts/chart3.xml" ContentType="application/vnd.openxmlformats-officedocument.drawingml.chart+xml"/>
  <Override PartName="/ppt/drawings/drawing3.xml" ContentType="application/vnd.openxmlformats-officedocument.drawingml.chartshape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4.xml" ContentType="application/vnd.openxmlformats-officedocument.drawingml.chart+xml"/>
  <Override PartName="/ppt/drawings/drawing4.xml" ContentType="application/vnd.openxmlformats-officedocument.drawingml.chartshape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5.xml" ContentType="application/vnd.openxmlformats-officedocument.drawingml.chart+xml"/>
  <Override PartName="/ppt/drawings/drawing5.xml" ContentType="application/vnd.openxmlformats-officedocument.drawingml.chartshape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6.xml" ContentType="application/vnd.openxmlformats-officedocument.drawingml.chart+xml"/>
  <Override PartName="/ppt/drawings/drawing6.xml" ContentType="application/vnd.openxmlformats-officedocument.drawingml.chartshape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7.xml" ContentType="application/vnd.openxmlformats-officedocument.drawingml.chart+xml"/>
  <Override PartName="/ppt/drawings/drawing7.xml" ContentType="application/vnd.openxmlformats-officedocument.drawingml.chartshapes+xml"/>
  <Override PartName="/ppt/notesSlides/notesSlide26.xml" ContentType="application/vnd.openxmlformats-officedocument.presentationml.notesSlide+xml"/>
  <Override PartName="/ppt/charts/chart8.xml" ContentType="application/vnd.openxmlformats-officedocument.drawingml.chart+xml"/>
  <Override PartName="/ppt/drawings/drawing8.xml" ContentType="application/vnd.openxmlformats-officedocument.drawingml.chartshape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7"/>
  </p:notesMasterIdLst>
  <p:sldIdLst>
    <p:sldId id="282" r:id="rId2"/>
    <p:sldId id="391" r:id="rId3"/>
    <p:sldId id="398" r:id="rId4"/>
    <p:sldId id="395" r:id="rId5"/>
    <p:sldId id="396" r:id="rId6"/>
    <p:sldId id="399" r:id="rId7"/>
    <p:sldId id="400" r:id="rId8"/>
    <p:sldId id="401" r:id="rId9"/>
    <p:sldId id="402" r:id="rId10"/>
    <p:sldId id="437" r:id="rId11"/>
    <p:sldId id="403" r:id="rId12"/>
    <p:sldId id="405" r:id="rId13"/>
    <p:sldId id="406" r:id="rId14"/>
    <p:sldId id="407" r:id="rId15"/>
    <p:sldId id="408" r:id="rId16"/>
    <p:sldId id="409" r:id="rId17"/>
    <p:sldId id="410" r:id="rId18"/>
    <p:sldId id="426" r:id="rId19"/>
    <p:sldId id="427" r:id="rId20"/>
    <p:sldId id="428" r:id="rId21"/>
    <p:sldId id="429" r:id="rId22"/>
    <p:sldId id="430" r:id="rId23"/>
    <p:sldId id="431" r:id="rId24"/>
    <p:sldId id="432" r:id="rId25"/>
    <p:sldId id="433" r:id="rId26"/>
    <p:sldId id="434" r:id="rId27"/>
    <p:sldId id="438" r:id="rId28"/>
    <p:sldId id="439" r:id="rId29"/>
    <p:sldId id="440" r:id="rId30"/>
    <p:sldId id="441" r:id="rId31"/>
    <p:sldId id="442" r:id="rId32"/>
    <p:sldId id="443" r:id="rId33"/>
    <p:sldId id="444" r:id="rId34"/>
    <p:sldId id="436" r:id="rId35"/>
    <p:sldId id="435" r:id="rId36"/>
  </p:sldIdLst>
  <p:sldSz cx="12192000" cy="6858000"/>
  <p:notesSz cx="7010400"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425" autoAdjust="0"/>
    <p:restoredTop sz="95941" autoAdjust="0"/>
  </p:normalViewPr>
  <p:slideViewPr>
    <p:cSldViewPr snapToGrid="0" snapToObjects="1">
      <p:cViewPr varScale="1">
        <p:scale>
          <a:sx n="79" d="100"/>
          <a:sy n="79" d="100"/>
        </p:scale>
        <p:origin x="108" y="750"/>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srpnyfp01\users$\Tzitzouris\CPI%20Vol.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srpnyfp01\users$\Tzitzouris\10%20YR%20Regression.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srpnyfp01\users$\Tzitzouris\10%20YR%20Regression.xlsx" TargetMode="External"/></Relationships>
</file>

<file path=ppt/charts/_rels/chart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srpnyfp01\users$\Tzitzouris\10%20YR%20Regression.xlsx"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oleObject" Target="file:///\\srpnyfp01\users$\Tzitzouris\Swap%20Spreads%20vs%20Hedged%20TSY.xlsx" TargetMode="External"/></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oleObject" Target="file:///\\srpnyfp01\users$\Tzitzouris\Swap%20Spreads%20vs%20Hedged%20TSY.xlsx" TargetMode="External"/></Relationships>
</file>

<file path=ppt/charts/_rels/chart7.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oleObject" Target="file:///\\srpnyfp01\users$\Tzitzouris\Swap%20Spreads%20vs%20Hedged%20TSY.xlsx" TargetMode="External"/></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8.xml"/><Relationship Id="rId1" Type="http://schemas.openxmlformats.org/officeDocument/2006/relationships/oleObject" Target="file:///\\srpnyfp01\users$\Tzitzouris\Swap%20Spreads%20vs%20Hedged%20TSY.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a:pPr>
            <a:r>
              <a:rPr lang="en-US" sz="1600"/>
              <a:t>Inflation Volatility vs</a:t>
            </a:r>
            <a:r>
              <a:rPr lang="en-US" sz="1600" baseline="0"/>
              <a:t> ACM 10 Year Term Premium</a:t>
            </a:r>
            <a:endParaRPr lang="en-US" sz="1600"/>
          </a:p>
        </c:rich>
      </c:tx>
      <c:layout/>
      <c:overlay val="1"/>
    </c:title>
    <c:autoTitleDeleted val="0"/>
    <c:plotArea>
      <c:layout>
        <c:manualLayout>
          <c:layoutTarget val="inner"/>
          <c:xMode val="edge"/>
          <c:yMode val="edge"/>
          <c:x val="6.3196759001425143E-2"/>
          <c:y val="6.9684888585880581E-2"/>
          <c:w val="0.86321793976191097"/>
          <c:h val="0.87493539098051221"/>
        </c:manualLayout>
      </c:layout>
      <c:scatterChart>
        <c:scatterStyle val="smoothMarker"/>
        <c:varyColors val="0"/>
        <c:ser>
          <c:idx val="1"/>
          <c:order val="0"/>
          <c:spPr>
            <a:ln>
              <a:solidFill>
                <a:srgbClr val="FF0000"/>
              </a:solidFill>
            </a:ln>
          </c:spPr>
          <c:marker>
            <c:symbol val="none"/>
          </c:marker>
          <c:xVal>
            <c:numRef>
              <c:f>Sheet1!$A$2:$A$595</c:f>
              <c:numCache>
                <c:formatCode>General</c:formatCode>
                <c:ptCount val="594"/>
                <c:pt idx="6" formatCode="m/d/yyyy">
                  <c:v>43731</c:v>
                </c:pt>
                <c:pt idx="7" formatCode="m/d/yyyy">
                  <c:v>43708</c:v>
                </c:pt>
                <c:pt idx="8" formatCode="m/d/yyyy">
                  <c:v>43677</c:v>
                </c:pt>
                <c:pt idx="9" formatCode="m/d/yyyy">
                  <c:v>43646</c:v>
                </c:pt>
                <c:pt idx="10" formatCode="m/d/yyyy">
                  <c:v>43616</c:v>
                </c:pt>
                <c:pt idx="11" formatCode="m/d/yyyy">
                  <c:v>43585</c:v>
                </c:pt>
                <c:pt idx="12" formatCode="m/d/yyyy">
                  <c:v>43555</c:v>
                </c:pt>
                <c:pt idx="13" formatCode="m/d/yyyy">
                  <c:v>43524</c:v>
                </c:pt>
                <c:pt idx="14" formatCode="m/d/yyyy">
                  <c:v>43496</c:v>
                </c:pt>
                <c:pt idx="15" formatCode="m/d/yyyy">
                  <c:v>43465</c:v>
                </c:pt>
                <c:pt idx="16" formatCode="m/d/yyyy">
                  <c:v>43434</c:v>
                </c:pt>
                <c:pt idx="17" formatCode="m/d/yyyy">
                  <c:v>43404</c:v>
                </c:pt>
                <c:pt idx="18" formatCode="m/d/yyyy">
                  <c:v>43373</c:v>
                </c:pt>
                <c:pt idx="19" formatCode="m/d/yyyy">
                  <c:v>43343</c:v>
                </c:pt>
                <c:pt idx="20" formatCode="m/d/yyyy">
                  <c:v>43312</c:v>
                </c:pt>
                <c:pt idx="21" formatCode="m/d/yyyy">
                  <c:v>43281</c:v>
                </c:pt>
                <c:pt idx="22" formatCode="m/d/yyyy">
                  <c:v>43251</c:v>
                </c:pt>
                <c:pt idx="23" formatCode="m/d/yyyy">
                  <c:v>43220</c:v>
                </c:pt>
                <c:pt idx="24" formatCode="m/d/yyyy">
                  <c:v>43190</c:v>
                </c:pt>
                <c:pt idx="25" formatCode="m/d/yyyy">
                  <c:v>43159</c:v>
                </c:pt>
                <c:pt idx="26" formatCode="m/d/yyyy">
                  <c:v>43131</c:v>
                </c:pt>
                <c:pt idx="27" formatCode="m/d/yyyy">
                  <c:v>43100</c:v>
                </c:pt>
                <c:pt idx="28" formatCode="m/d/yyyy">
                  <c:v>43069</c:v>
                </c:pt>
                <c:pt idx="29" formatCode="m/d/yyyy">
                  <c:v>43039</c:v>
                </c:pt>
                <c:pt idx="30" formatCode="m/d/yyyy">
                  <c:v>43008</c:v>
                </c:pt>
                <c:pt idx="31" formatCode="m/d/yyyy">
                  <c:v>42978</c:v>
                </c:pt>
                <c:pt idx="32" formatCode="m/d/yyyy">
                  <c:v>42947</c:v>
                </c:pt>
                <c:pt idx="33" formatCode="m/d/yyyy">
                  <c:v>42916</c:v>
                </c:pt>
                <c:pt idx="34" formatCode="m/d/yyyy">
                  <c:v>42886</c:v>
                </c:pt>
                <c:pt idx="35" formatCode="m/d/yyyy">
                  <c:v>42855</c:v>
                </c:pt>
                <c:pt idx="36" formatCode="m/d/yyyy">
                  <c:v>42825</c:v>
                </c:pt>
                <c:pt idx="37" formatCode="m/d/yyyy">
                  <c:v>42794</c:v>
                </c:pt>
                <c:pt idx="38" formatCode="m/d/yyyy">
                  <c:v>42766</c:v>
                </c:pt>
                <c:pt idx="39" formatCode="m/d/yyyy">
                  <c:v>42735</c:v>
                </c:pt>
                <c:pt idx="40" formatCode="m/d/yyyy">
                  <c:v>42704</c:v>
                </c:pt>
                <c:pt idx="41" formatCode="m/d/yyyy">
                  <c:v>42674</c:v>
                </c:pt>
                <c:pt idx="42" formatCode="m/d/yyyy">
                  <c:v>42643</c:v>
                </c:pt>
                <c:pt idx="43" formatCode="m/d/yyyy">
                  <c:v>42613</c:v>
                </c:pt>
                <c:pt idx="44" formatCode="m/d/yyyy">
                  <c:v>42582</c:v>
                </c:pt>
                <c:pt idx="45" formatCode="m/d/yyyy">
                  <c:v>42551</c:v>
                </c:pt>
                <c:pt idx="46" formatCode="m/d/yyyy">
                  <c:v>42521</c:v>
                </c:pt>
                <c:pt idx="47" formatCode="m/d/yyyy">
                  <c:v>42490</c:v>
                </c:pt>
                <c:pt idx="48" formatCode="m/d/yyyy">
                  <c:v>42460</c:v>
                </c:pt>
                <c:pt idx="49" formatCode="m/d/yyyy">
                  <c:v>42429</c:v>
                </c:pt>
                <c:pt idx="50" formatCode="m/d/yyyy">
                  <c:v>42400</c:v>
                </c:pt>
                <c:pt idx="51" formatCode="m/d/yyyy">
                  <c:v>42369</c:v>
                </c:pt>
                <c:pt idx="52" formatCode="m/d/yyyy">
                  <c:v>42338</c:v>
                </c:pt>
                <c:pt idx="53" formatCode="m/d/yyyy">
                  <c:v>42308</c:v>
                </c:pt>
                <c:pt idx="54" formatCode="m/d/yyyy">
                  <c:v>42277</c:v>
                </c:pt>
                <c:pt idx="55" formatCode="m/d/yyyy">
                  <c:v>42247</c:v>
                </c:pt>
                <c:pt idx="56" formatCode="m/d/yyyy">
                  <c:v>42216</c:v>
                </c:pt>
                <c:pt idx="57" formatCode="m/d/yyyy">
                  <c:v>42185</c:v>
                </c:pt>
                <c:pt idx="58" formatCode="m/d/yyyy">
                  <c:v>42155</c:v>
                </c:pt>
                <c:pt idx="59" formatCode="m/d/yyyy">
                  <c:v>42124</c:v>
                </c:pt>
                <c:pt idx="60" formatCode="m/d/yyyy">
                  <c:v>42094</c:v>
                </c:pt>
                <c:pt idx="61" formatCode="m/d/yyyy">
                  <c:v>42063</c:v>
                </c:pt>
                <c:pt idx="62" formatCode="m/d/yyyy">
                  <c:v>42035</c:v>
                </c:pt>
                <c:pt idx="63" formatCode="m/d/yyyy">
                  <c:v>42004</c:v>
                </c:pt>
                <c:pt idx="64" formatCode="m/d/yyyy">
                  <c:v>41973</c:v>
                </c:pt>
                <c:pt idx="65" formatCode="m/d/yyyy">
                  <c:v>41943</c:v>
                </c:pt>
                <c:pt idx="66" formatCode="m/d/yyyy">
                  <c:v>41912</c:v>
                </c:pt>
                <c:pt idx="67" formatCode="m/d/yyyy">
                  <c:v>41882</c:v>
                </c:pt>
                <c:pt idx="68" formatCode="m/d/yyyy">
                  <c:v>41851</c:v>
                </c:pt>
                <c:pt idx="69" formatCode="m/d/yyyy">
                  <c:v>41820</c:v>
                </c:pt>
                <c:pt idx="70" formatCode="m/d/yyyy">
                  <c:v>41790</c:v>
                </c:pt>
                <c:pt idx="71" formatCode="m/d/yyyy">
                  <c:v>41759</c:v>
                </c:pt>
                <c:pt idx="72" formatCode="m/d/yyyy">
                  <c:v>41729</c:v>
                </c:pt>
                <c:pt idx="73" formatCode="m/d/yyyy">
                  <c:v>41698</c:v>
                </c:pt>
                <c:pt idx="74" formatCode="m/d/yyyy">
                  <c:v>41670</c:v>
                </c:pt>
                <c:pt idx="75" formatCode="m/d/yyyy">
                  <c:v>41639</c:v>
                </c:pt>
                <c:pt idx="76" formatCode="m/d/yyyy">
                  <c:v>41608</c:v>
                </c:pt>
                <c:pt idx="77" formatCode="m/d/yyyy">
                  <c:v>41578</c:v>
                </c:pt>
                <c:pt idx="78" formatCode="m/d/yyyy">
                  <c:v>41547</c:v>
                </c:pt>
                <c:pt idx="79" formatCode="m/d/yyyy">
                  <c:v>41517</c:v>
                </c:pt>
                <c:pt idx="80" formatCode="m/d/yyyy">
                  <c:v>41486</c:v>
                </c:pt>
                <c:pt idx="81" formatCode="m/d/yyyy">
                  <c:v>41455</c:v>
                </c:pt>
                <c:pt idx="82" formatCode="m/d/yyyy">
                  <c:v>41425</c:v>
                </c:pt>
                <c:pt idx="83" formatCode="m/d/yyyy">
                  <c:v>41394</c:v>
                </c:pt>
                <c:pt idx="84" formatCode="m/d/yyyy">
                  <c:v>41364</c:v>
                </c:pt>
                <c:pt idx="85" formatCode="m/d/yyyy">
                  <c:v>41333</c:v>
                </c:pt>
                <c:pt idx="86" formatCode="m/d/yyyy">
                  <c:v>41305</c:v>
                </c:pt>
                <c:pt idx="87" formatCode="m/d/yyyy">
                  <c:v>41274</c:v>
                </c:pt>
                <c:pt idx="88" formatCode="m/d/yyyy">
                  <c:v>41243</c:v>
                </c:pt>
                <c:pt idx="89" formatCode="m/d/yyyy">
                  <c:v>41213</c:v>
                </c:pt>
                <c:pt idx="90" formatCode="m/d/yyyy">
                  <c:v>41182</c:v>
                </c:pt>
                <c:pt idx="91" formatCode="m/d/yyyy">
                  <c:v>41152</c:v>
                </c:pt>
                <c:pt idx="92" formatCode="m/d/yyyy">
                  <c:v>41121</c:v>
                </c:pt>
                <c:pt idx="93" formatCode="m/d/yyyy">
                  <c:v>41090</c:v>
                </c:pt>
                <c:pt idx="94" formatCode="m/d/yyyy">
                  <c:v>41060</c:v>
                </c:pt>
                <c:pt idx="95" formatCode="m/d/yyyy">
                  <c:v>41029</c:v>
                </c:pt>
                <c:pt idx="96" formatCode="m/d/yyyy">
                  <c:v>40999</c:v>
                </c:pt>
                <c:pt idx="97" formatCode="m/d/yyyy">
                  <c:v>40968</c:v>
                </c:pt>
                <c:pt idx="98" formatCode="m/d/yyyy">
                  <c:v>40939</c:v>
                </c:pt>
                <c:pt idx="99" formatCode="m/d/yyyy">
                  <c:v>40908</c:v>
                </c:pt>
                <c:pt idx="100" formatCode="m/d/yyyy">
                  <c:v>40877</c:v>
                </c:pt>
                <c:pt idx="101" formatCode="m/d/yyyy">
                  <c:v>40847</c:v>
                </c:pt>
                <c:pt idx="102" formatCode="m/d/yyyy">
                  <c:v>40816</c:v>
                </c:pt>
                <c:pt idx="103" formatCode="m/d/yyyy">
                  <c:v>40786</c:v>
                </c:pt>
                <c:pt idx="104" formatCode="m/d/yyyy">
                  <c:v>40755</c:v>
                </c:pt>
                <c:pt idx="105" formatCode="m/d/yyyy">
                  <c:v>40724</c:v>
                </c:pt>
                <c:pt idx="106" formatCode="m/d/yyyy">
                  <c:v>40694</c:v>
                </c:pt>
                <c:pt idx="107" formatCode="m/d/yyyy">
                  <c:v>40663</c:v>
                </c:pt>
                <c:pt idx="108" formatCode="m/d/yyyy">
                  <c:v>40633</c:v>
                </c:pt>
                <c:pt idx="109" formatCode="m/d/yyyy">
                  <c:v>40602</c:v>
                </c:pt>
                <c:pt idx="110" formatCode="m/d/yyyy">
                  <c:v>40574</c:v>
                </c:pt>
                <c:pt idx="111" formatCode="m/d/yyyy">
                  <c:v>40543</c:v>
                </c:pt>
                <c:pt idx="112" formatCode="m/d/yyyy">
                  <c:v>40512</c:v>
                </c:pt>
                <c:pt idx="113" formatCode="m/d/yyyy">
                  <c:v>40482</c:v>
                </c:pt>
                <c:pt idx="114" formatCode="m/d/yyyy">
                  <c:v>40451</c:v>
                </c:pt>
                <c:pt idx="115" formatCode="m/d/yyyy">
                  <c:v>40421</c:v>
                </c:pt>
                <c:pt idx="116" formatCode="m/d/yyyy">
                  <c:v>40390</c:v>
                </c:pt>
                <c:pt idx="117" formatCode="m/d/yyyy">
                  <c:v>40359</c:v>
                </c:pt>
                <c:pt idx="118" formatCode="m/d/yyyy">
                  <c:v>40329</c:v>
                </c:pt>
                <c:pt idx="119" formatCode="m/d/yyyy">
                  <c:v>40298</c:v>
                </c:pt>
                <c:pt idx="120" formatCode="m/d/yyyy">
                  <c:v>40268</c:v>
                </c:pt>
                <c:pt idx="121" formatCode="m/d/yyyy">
                  <c:v>40237</c:v>
                </c:pt>
                <c:pt idx="122" formatCode="m/d/yyyy">
                  <c:v>40209</c:v>
                </c:pt>
                <c:pt idx="123" formatCode="m/d/yyyy">
                  <c:v>40178</c:v>
                </c:pt>
                <c:pt idx="124" formatCode="m/d/yyyy">
                  <c:v>40147</c:v>
                </c:pt>
                <c:pt idx="125" formatCode="m/d/yyyy">
                  <c:v>40117</c:v>
                </c:pt>
                <c:pt idx="126" formatCode="m/d/yyyy">
                  <c:v>40086</c:v>
                </c:pt>
                <c:pt idx="127" formatCode="m/d/yyyy">
                  <c:v>40056</c:v>
                </c:pt>
                <c:pt idx="128" formatCode="m/d/yyyy">
                  <c:v>40025</c:v>
                </c:pt>
                <c:pt idx="129" formatCode="m/d/yyyy">
                  <c:v>39994</c:v>
                </c:pt>
                <c:pt idx="130" formatCode="m/d/yyyy">
                  <c:v>39964</c:v>
                </c:pt>
                <c:pt idx="131" formatCode="m/d/yyyy">
                  <c:v>39933</c:v>
                </c:pt>
                <c:pt idx="132" formatCode="m/d/yyyy">
                  <c:v>39903</c:v>
                </c:pt>
                <c:pt idx="133" formatCode="m/d/yyyy">
                  <c:v>39872</c:v>
                </c:pt>
                <c:pt idx="134" formatCode="m/d/yyyy">
                  <c:v>39844</c:v>
                </c:pt>
                <c:pt idx="135" formatCode="m/d/yyyy">
                  <c:v>39813</c:v>
                </c:pt>
                <c:pt idx="136" formatCode="m/d/yyyy">
                  <c:v>39782</c:v>
                </c:pt>
                <c:pt idx="137" formatCode="m/d/yyyy">
                  <c:v>39752</c:v>
                </c:pt>
                <c:pt idx="138" formatCode="m/d/yyyy">
                  <c:v>39721</c:v>
                </c:pt>
                <c:pt idx="139" formatCode="m/d/yyyy">
                  <c:v>39691</c:v>
                </c:pt>
                <c:pt idx="140" formatCode="m/d/yyyy">
                  <c:v>39660</c:v>
                </c:pt>
                <c:pt idx="141" formatCode="m/d/yyyy">
                  <c:v>39629</c:v>
                </c:pt>
                <c:pt idx="142" formatCode="m/d/yyyy">
                  <c:v>39599</c:v>
                </c:pt>
                <c:pt idx="143" formatCode="m/d/yyyy">
                  <c:v>39568</c:v>
                </c:pt>
                <c:pt idx="144" formatCode="m/d/yyyy">
                  <c:v>39538</c:v>
                </c:pt>
                <c:pt idx="145" formatCode="m/d/yyyy">
                  <c:v>39507</c:v>
                </c:pt>
                <c:pt idx="146" formatCode="m/d/yyyy">
                  <c:v>39478</c:v>
                </c:pt>
                <c:pt idx="147" formatCode="m/d/yyyy">
                  <c:v>39447</c:v>
                </c:pt>
                <c:pt idx="148" formatCode="m/d/yyyy">
                  <c:v>39416</c:v>
                </c:pt>
                <c:pt idx="149" formatCode="m/d/yyyy">
                  <c:v>39386</c:v>
                </c:pt>
                <c:pt idx="150" formatCode="m/d/yyyy">
                  <c:v>39355</c:v>
                </c:pt>
                <c:pt idx="151" formatCode="m/d/yyyy">
                  <c:v>39325</c:v>
                </c:pt>
                <c:pt idx="152" formatCode="m/d/yyyy">
                  <c:v>39294</c:v>
                </c:pt>
                <c:pt idx="153" formatCode="m/d/yyyy">
                  <c:v>39263</c:v>
                </c:pt>
                <c:pt idx="154" formatCode="m/d/yyyy">
                  <c:v>39233</c:v>
                </c:pt>
                <c:pt idx="155" formatCode="m/d/yyyy">
                  <c:v>39202</c:v>
                </c:pt>
                <c:pt idx="156" formatCode="m/d/yyyy">
                  <c:v>39172</c:v>
                </c:pt>
                <c:pt idx="157" formatCode="m/d/yyyy">
                  <c:v>39141</c:v>
                </c:pt>
                <c:pt idx="158" formatCode="m/d/yyyy">
                  <c:v>39113</c:v>
                </c:pt>
                <c:pt idx="159" formatCode="m/d/yyyy">
                  <c:v>39082</c:v>
                </c:pt>
                <c:pt idx="160" formatCode="m/d/yyyy">
                  <c:v>39051</c:v>
                </c:pt>
                <c:pt idx="161" formatCode="m/d/yyyy">
                  <c:v>39021</c:v>
                </c:pt>
                <c:pt idx="162" formatCode="m/d/yyyy">
                  <c:v>38990</c:v>
                </c:pt>
                <c:pt idx="163" formatCode="m/d/yyyy">
                  <c:v>38960</c:v>
                </c:pt>
                <c:pt idx="164" formatCode="m/d/yyyy">
                  <c:v>38929</c:v>
                </c:pt>
                <c:pt idx="165" formatCode="m/d/yyyy">
                  <c:v>38898</c:v>
                </c:pt>
                <c:pt idx="166" formatCode="m/d/yyyy">
                  <c:v>38868</c:v>
                </c:pt>
                <c:pt idx="167" formatCode="m/d/yyyy">
                  <c:v>38837</c:v>
                </c:pt>
                <c:pt idx="168" formatCode="m/d/yyyy">
                  <c:v>38807</c:v>
                </c:pt>
                <c:pt idx="169" formatCode="m/d/yyyy">
                  <c:v>38776</c:v>
                </c:pt>
                <c:pt idx="170" formatCode="m/d/yyyy">
                  <c:v>38748</c:v>
                </c:pt>
                <c:pt idx="171" formatCode="m/d/yyyy">
                  <c:v>38717</c:v>
                </c:pt>
                <c:pt idx="172" formatCode="m/d/yyyy">
                  <c:v>38686</c:v>
                </c:pt>
                <c:pt idx="173" formatCode="m/d/yyyy">
                  <c:v>38656</c:v>
                </c:pt>
                <c:pt idx="174" formatCode="m/d/yyyy">
                  <c:v>38625</c:v>
                </c:pt>
                <c:pt idx="175" formatCode="m/d/yyyy">
                  <c:v>38595</c:v>
                </c:pt>
                <c:pt idx="176" formatCode="m/d/yyyy">
                  <c:v>38564</c:v>
                </c:pt>
                <c:pt idx="177" formatCode="m/d/yyyy">
                  <c:v>38533</c:v>
                </c:pt>
                <c:pt idx="178" formatCode="m/d/yyyy">
                  <c:v>38503</c:v>
                </c:pt>
                <c:pt idx="179" formatCode="m/d/yyyy">
                  <c:v>38472</c:v>
                </c:pt>
                <c:pt idx="180" formatCode="m/d/yyyy">
                  <c:v>38442</c:v>
                </c:pt>
                <c:pt idx="181" formatCode="m/d/yyyy">
                  <c:v>38411</c:v>
                </c:pt>
                <c:pt idx="182" formatCode="m/d/yyyy">
                  <c:v>38383</c:v>
                </c:pt>
                <c:pt idx="183" formatCode="m/d/yyyy">
                  <c:v>38352</c:v>
                </c:pt>
                <c:pt idx="184" formatCode="m/d/yyyy">
                  <c:v>38321</c:v>
                </c:pt>
                <c:pt idx="185" formatCode="m/d/yyyy">
                  <c:v>38291</c:v>
                </c:pt>
                <c:pt idx="186" formatCode="m/d/yyyy">
                  <c:v>38260</c:v>
                </c:pt>
                <c:pt idx="187" formatCode="m/d/yyyy">
                  <c:v>38230</c:v>
                </c:pt>
                <c:pt idx="188" formatCode="m/d/yyyy">
                  <c:v>38199</c:v>
                </c:pt>
                <c:pt idx="189" formatCode="m/d/yyyy">
                  <c:v>38168</c:v>
                </c:pt>
                <c:pt idx="190" formatCode="m/d/yyyy">
                  <c:v>38138</c:v>
                </c:pt>
                <c:pt idx="191" formatCode="m/d/yyyy">
                  <c:v>38107</c:v>
                </c:pt>
                <c:pt idx="192" formatCode="m/d/yyyy">
                  <c:v>38077</c:v>
                </c:pt>
                <c:pt idx="193" formatCode="m/d/yyyy">
                  <c:v>38046</c:v>
                </c:pt>
                <c:pt idx="194" formatCode="m/d/yyyy">
                  <c:v>38017</c:v>
                </c:pt>
                <c:pt idx="195" formatCode="m/d/yyyy">
                  <c:v>37986</c:v>
                </c:pt>
                <c:pt idx="196" formatCode="m/d/yyyy">
                  <c:v>37955</c:v>
                </c:pt>
                <c:pt idx="197" formatCode="m/d/yyyy">
                  <c:v>37925</c:v>
                </c:pt>
                <c:pt idx="198" formatCode="m/d/yyyy">
                  <c:v>37894</c:v>
                </c:pt>
                <c:pt idx="199" formatCode="m/d/yyyy">
                  <c:v>37864</c:v>
                </c:pt>
                <c:pt idx="200" formatCode="m/d/yyyy">
                  <c:v>37833</c:v>
                </c:pt>
                <c:pt idx="201" formatCode="m/d/yyyy">
                  <c:v>37802</c:v>
                </c:pt>
                <c:pt idx="202" formatCode="m/d/yyyy">
                  <c:v>37772</c:v>
                </c:pt>
                <c:pt idx="203" formatCode="m/d/yyyy">
                  <c:v>37741</c:v>
                </c:pt>
                <c:pt idx="204" formatCode="m/d/yyyy">
                  <c:v>37711</c:v>
                </c:pt>
                <c:pt idx="205" formatCode="m/d/yyyy">
                  <c:v>37680</c:v>
                </c:pt>
                <c:pt idx="206" formatCode="m/d/yyyy">
                  <c:v>37652</c:v>
                </c:pt>
                <c:pt idx="207" formatCode="m/d/yyyy">
                  <c:v>37621</c:v>
                </c:pt>
                <c:pt idx="208" formatCode="m/d/yyyy">
                  <c:v>37590</c:v>
                </c:pt>
                <c:pt idx="209" formatCode="m/d/yyyy">
                  <c:v>37560</c:v>
                </c:pt>
                <c:pt idx="210" formatCode="m/d/yyyy">
                  <c:v>37529</c:v>
                </c:pt>
                <c:pt idx="211" formatCode="m/d/yyyy">
                  <c:v>37499</c:v>
                </c:pt>
                <c:pt idx="212" formatCode="m/d/yyyy">
                  <c:v>37468</c:v>
                </c:pt>
                <c:pt idx="213" formatCode="m/d/yyyy">
                  <c:v>37437</c:v>
                </c:pt>
                <c:pt idx="214" formatCode="m/d/yyyy">
                  <c:v>37407</c:v>
                </c:pt>
                <c:pt idx="215" formatCode="m/d/yyyy">
                  <c:v>37376</c:v>
                </c:pt>
                <c:pt idx="216" formatCode="m/d/yyyy">
                  <c:v>37346</c:v>
                </c:pt>
                <c:pt idx="217" formatCode="m/d/yyyy">
                  <c:v>37315</c:v>
                </c:pt>
                <c:pt idx="218" formatCode="m/d/yyyy">
                  <c:v>37287</c:v>
                </c:pt>
                <c:pt idx="219" formatCode="m/d/yyyy">
                  <c:v>37256</c:v>
                </c:pt>
                <c:pt idx="220" formatCode="m/d/yyyy">
                  <c:v>37225</c:v>
                </c:pt>
                <c:pt idx="221" formatCode="m/d/yyyy">
                  <c:v>37195</c:v>
                </c:pt>
                <c:pt idx="222" formatCode="m/d/yyyy">
                  <c:v>37164</c:v>
                </c:pt>
                <c:pt idx="223" formatCode="m/d/yyyy">
                  <c:v>37134</c:v>
                </c:pt>
                <c:pt idx="224" formatCode="m/d/yyyy">
                  <c:v>37103</c:v>
                </c:pt>
                <c:pt idx="225" formatCode="m/d/yyyy">
                  <c:v>37072</c:v>
                </c:pt>
                <c:pt idx="226" formatCode="m/d/yyyy">
                  <c:v>37042</c:v>
                </c:pt>
                <c:pt idx="227" formatCode="m/d/yyyy">
                  <c:v>37011</c:v>
                </c:pt>
                <c:pt idx="228" formatCode="m/d/yyyy">
                  <c:v>36981</c:v>
                </c:pt>
                <c:pt idx="229" formatCode="m/d/yyyy">
                  <c:v>36950</c:v>
                </c:pt>
                <c:pt idx="230" formatCode="m/d/yyyy">
                  <c:v>36922</c:v>
                </c:pt>
                <c:pt idx="231" formatCode="m/d/yyyy">
                  <c:v>36891</c:v>
                </c:pt>
                <c:pt idx="232" formatCode="m/d/yyyy">
                  <c:v>36860</c:v>
                </c:pt>
                <c:pt idx="233" formatCode="m/d/yyyy">
                  <c:v>36830</c:v>
                </c:pt>
                <c:pt idx="234" formatCode="m/d/yyyy">
                  <c:v>36799</c:v>
                </c:pt>
                <c:pt idx="235" formatCode="m/d/yyyy">
                  <c:v>36769</c:v>
                </c:pt>
                <c:pt idx="236" formatCode="m/d/yyyy">
                  <c:v>36738</c:v>
                </c:pt>
                <c:pt idx="237" formatCode="m/d/yyyy">
                  <c:v>36707</c:v>
                </c:pt>
                <c:pt idx="238" formatCode="m/d/yyyy">
                  <c:v>36677</c:v>
                </c:pt>
                <c:pt idx="239" formatCode="m/d/yyyy">
                  <c:v>36646</c:v>
                </c:pt>
                <c:pt idx="240" formatCode="m/d/yyyy">
                  <c:v>36616</c:v>
                </c:pt>
                <c:pt idx="241" formatCode="m/d/yyyy">
                  <c:v>36585</c:v>
                </c:pt>
                <c:pt idx="242" formatCode="m/d/yyyy">
                  <c:v>36556</c:v>
                </c:pt>
                <c:pt idx="243" formatCode="m/d/yyyy">
                  <c:v>36525</c:v>
                </c:pt>
                <c:pt idx="244" formatCode="m/d/yyyy">
                  <c:v>36494</c:v>
                </c:pt>
                <c:pt idx="245" formatCode="m/d/yyyy">
                  <c:v>36464</c:v>
                </c:pt>
                <c:pt idx="246" formatCode="m/d/yyyy">
                  <c:v>36433</c:v>
                </c:pt>
                <c:pt idx="247" formatCode="m/d/yyyy">
                  <c:v>36403</c:v>
                </c:pt>
                <c:pt idx="248" formatCode="m/d/yyyy">
                  <c:v>36372</c:v>
                </c:pt>
                <c:pt idx="249" formatCode="m/d/yyyy">
                  <c:v>36341</c:v>
                </c:pt>
                <c:pt idx="250" formatCode="m/d/yyyy">
                  <c:v>36311</c:v>
                </c:pt>
                <c:pt idx="251" formatCode="m/d/yyyy">
                  <c:v>36280</c:v>
                </c:pt>
                <c:pt idx="252" formatCode="m/d/yyyy">
                  <c:v>36250</c:v>
                </c:pt>
                <c:pt idx="253" formatCode="m/d/yyyy">
                  <c:v>36219</c:v>
                </c:pt>
                <c:pt idx="254" formatCode="m/d/yyyy">
                  <c:v>36191</c:v>
                </c:pt>
                <c:pt idx="255" formatCode="m/d/yyyy">
                  <c:v>36160</c:v>
                </c:pt>
                <c:pt idx="256" formatCode="m/d/yyyy">
                  <c:v>36129</c:v>
                </c:pt>
                <c:pt idx="257" formatCode="m/d/yyyy">
                  <c:v>36099</c:v>
                </c:pt>
                <c:pt idx="258" formatCode="m/d/yyyy">
                  <c:v>36068</c:v>
                </c:pt>
                <c:pt idx="259" formatCode="m/d/yyyy">
                  <c:v>36038</c:v>
                </c:pt>
                <c:pt idx="260" formatCode="m/d/yyyy">
                  <c:v>36007</c:v>
                </c:pt>
                <c:pt idx="261" formatCode="m/d/yyyy">
                  <c:v>35976</c:v>
                </c:pt>
                <c:pt idx="262" formatCode="m/d/yyyy">
                  <c:v>35946</c:v>
                </c:pt>
                <c:pt idx="263" formatCode="m/d/yyyy">
                  <c:v>35915</c:v>
                </c:pt>
                <c:pt idx="264" formatCode="m/d/yyyy">
                  <c:v>35885</c:v>
                </c:pt>
                <c:pt idx="265" formatCode="m/d/yyyy">
                  <c:v>35854</c:v>
                </c:pt>
                <c:pt idx="266" formatCode="m/d/yyyy">
                  <c:v>35826</c:v>
                </c:pt>
                <c:pt idx="267" formatCode="m/d/yyyy">
                  <c:v>35795</c:v>
                </c:pt>
                <c:pt idx="268" formatCode="m/d/yyyy">
                  <c:v>35764</c:v>
                </c:pt>
                <c:pt idx="269" formatCode="m/d/yyyy">
                  <c:v>35734</c:v>
                </c:pt>
                <c:pt idx="270" formatCode="m/d/yyyy">
                  <c:v>35703</c:v>
                </c:pt>
                <c:pt idx="271" formatCode="m/d/yyyy">
                  <c:v>35673</c:v>
                </c:pt>
                <c:pt idx="272" formatCode="m/d/yyyy">
                  <c:v>35642</c:v>
                </c:pt>
                <c:pt idx="273" formatCode="m/d/yyyy">
                  <c:v>35611</c:v>
                </c:pt>
                <c:pt idx="274" formatCode="m/d/yyyy">
                  <c:v>35581</c:v>
                </c:pt>
                <c:pt idx="275" formatCode="m/d/yyyy">
                  <c:v>35550</c:v>
                </c:pt>
                <c:pt idx="276" formatCode="m/d/yyyy">
                  <c:v>35520</c:v>
                </c:pt>
                <c:pt idx="277" formatCode="m/d/yyyy">
                  <c:v>35489</c:v>
                </c:pt>
                <c:pt idx="278" formatCode="m/d/yyyy">
                  <c:v>35461</c:v>
                </c:pt>
                <c:pt idx="279" formatCode="m/d/yyyy">
                  <c:v>35430</c:v>
                </c:pt>
                <c:pt idx="280" formatCode="m/d/yyyy">
                  <c:v>35399</c:v>
                </c:pt>
                <c:pt idx="281" formatCode="m/d/yyyy">
                  <c:v>35369</c:v>
                </c:pt>
                <c:pt idx="282" formatCode="m/d/yyyy">
                  <c:v>35338</c:v>
                </c:pt>
                <c:pt idx="283" formatCode="m/d/yyyy">
                  <c:v>35308</c:v>
                </c:pt>
                <c:pt idx="284" formatCode="m/d/yyyy">
                  <c:v>35277</c:v>
                </c:pt>
                <c:pt idx="285" formatCode="m/d/yyyy">
                  <c:v>35246</c:v>
                </c:pt>
                <c:pt idx="286" formatCode="m/d/yyyy">
                  <c:v>35216</c:v>
                </c:pt>
                <c:pt idx="287" formatCode="m/d/yyyy">
                  <c:v>35185</c:v>
                </c:pt>
                <c:pt idx="288" formatCode="m/d/yyyy">
                  <c:v>35155</c:v>
                </c:pt>
                <c:pt idx="289" formatCode="m/d/yyyy">
                  <c:v>35124</c:v>
                </c:pt>
                <c:pt idx="290" formatCode="m/d/yyyy">
                  <c:v>35095</c:v>
                </c:pt>
                <c:pt idx="291" formatCode="m/d/yyyy">
                  <c:v>35064</c:v>
                </c:pt>
                <c:pt idx="292" formatCode="m/d/yyyy">
                  <c:v>35033</c:v>
                </c:pt>
                <c:pt idx="293" formatCode="m/d/yyyy">
                  <c:v>35003</c:v>
                </c:pt>
                <c:pt idx="294" formatCode="m/d/yyyy">
                  <c:v>34972</c:v>
                </c:pt>
                <c:pt idx="295" formatCode="m/d/yyyy">
                  <c:v>34942</c:v>
                </c:pt>
                <c:pt idx="296" formatCode="m/d/yyyy">
                  <c:v>34911</c:v>
                </c:pt>
                <c:pt idx="297" formatCode="m/d/yyyy">
                  <c:v>34880</c:v>
                </c:pt>
                <c:pt idx="298" formatCode="m/d/yyyy">
                  <c:v>34850</c:v>
                </c:pt>
                <c:pt idx="299" formatCode="m/d/yyyy">
                  <c:v>34819</c:v>
                </c:pt>
                <c:pt idx="300" formatCode="m/d/yyyy">
                  <c:v>34789</c:v>
                </c:pt>
                <c:pt idx="301" formatCode="m/d/yyyy">
                  <c:v>34758</c:v>
                </c:pt>
                <c:pt idx="302" formatCode="m/d/yyyy">
                  <c:v>34730</c:v>
                </c:pt>
                <c:pt idx="303" formatCode="m/d/yyyy">
                  <c:v>34699</c:v>
                </c:pt>
                <c:pt idx="304" formatCode="m/d/yyyy">
                  <c:v>34668</c:v>
                </c:pt>
                <c:pt idx="305" formatCode="m/d/yyyy">
                  <c:v>34638</c:v>
                </c:pt>
                <c:pt idx="306" formatCode="m/d/yyyy">
                  <c:v>34607</c:v>
                </c:pt>
                <c:pt idx="307" formatCode="m/d/yyyy">
                  <c:v>34577</c:v>
                </c:pt>
                <c:pt idx="308" formatCode="m/d/yyyy">
                  <c:v>34546</c:v>
                </c:pt>
                <c:pt idx="309" formatCode="m/d/yyyy">
                  <c:v>34515</c:v>
                </c:pt>
                <c:pt idx="310" formatCode="m/d/yyyy">
                  <c:v>34485</c:v>
                </c:pt>
                <c:pt idx="311" formatCode="m/d/yyyy">
                  <c:v>34454</c:v>
                </c:pt>
                <c:pt idx="312" formatCode="m/d/yyyy">
                  <c:v>34424</c:v>
                </c:pt>
                <c:pt idx="313" formatCode="m/d/yyyy">
                  <c:v>34393</c:v>
                </c:pt>
                <c:pt idx="314" formatCode="m/d/yyyy">
                  <c:v>34365</c:v>
                </c:pt>
                <c:pt idx="315" formatCode="m/d/yyyy">
                  <c:v>34334</c:v>
                </c:pt>
                <c:pt idx="316" formatCode="m/d/yyyy">
                  <c:v>34303</c:v>
                </c:pt>
                <c:pt idx="317" formatCode="m/d/yyyy">
                  <c:v>34273</c:v>
                </c:pt>
                <c:pt idx="318" formatCode="m/d/yyyy">
                  <c:v>34242</c:v>
                </c:pt>
                <c:pt idx="319" formatCode="m/d/yyyy">
                  <c:v>34212</c:v>
                </c:pt>
                <c:pt idx="320" formatCode="m/d/yyyy">
                  <c:v>34181</c:v>
                </c:pt>
                <c:pt idx="321" formatCode="m/d/yyyy">
                  <c:v>34150</c:v>
                </c:pt>
                <c:pt idx="322" formatCode="m/d/yyyy">
                  <c:v>34120</c:v>
                </c:pt>
                <c:pt idx="323" formatCode="m/d/yyyy">
                  <c:v>34089</c:v>
                </c:pt>
                <c:pt idx="324" formatCode="m/d/yyyy">
                  <c:v>34059</c:v>
                </c:pt>
                <c:pt idx="325" formatCode="m/d/yyyy">
                  <c:v>34028</c:v>
                </c:pt>
                <c:pt idx="326" formatCode="m/d/yyyy">
                  <c:v>34000</c:v>
                </c:pt>
                <c:pt idx="327" formatCode="m/d/yyyy">
                  <c:v>33969</c:v>
                </c:pt>
                <c:pt idx="328" formatCode="m/d/yyyy">
                  <c:v>33938</c:v>
                </c:pt>
                <c:pt idx="329" formatCode="m/d/yyyy">
                  <c:v>33908</c:v>
                </c:pt>
                <c:pt idx="330" formatCode="m/d/yyyy">
                  <c:v>33877</c:v>
                </c:pt>
                <c:pt idx="331" formatCode="m/d/yyyy">
                  <c:v>33847</c:v>
                </c:pt>
                <c:pt idx="332" formatCode="m/d/yyyy">
                  <c:v>33816</c:v>
                </c:pt>
                <c:pt idx="333" formatCode="m/d/yyyy">
                  <c:v>33785</c:v>
                </c:pt>
                <c:pt idx="334" formatCode="m/d/yyyy">
                  <c:v>33755</c:v>
                </c:pt>
                <c:pt idx="335" formatCode="m/d/yyyy">
                  <c:v>33724</c:v>
                </c:pt>
                <c:pt idx="336" formatCode="m/d/yyyy">
                  <c:v>33694</c:v>
                </c:pt>
                <c:pt idx="337" formatCode="m/d/yyyy">
                  <c:v>33663</c:v>
                </c:pt>
                <c:pt idx="338" formatCode="m/d/yyyy">
                  <c:v>33634</c:v>
                </c:pt>
                <c:pt idx="339" formatCode="m/d/yyyy">
                  <c:v>33603</c:v>
                </c:pt>
                <c:pt idx="340" formatCode="m/d/yyyy">
                  <c:v>33572</c:v>
                </c:pt>
                <c:pt idx="341" formatCode="m/d/yyyy">
                  <c:v>33542</c:v>
                </c:pt>
                <c:pt idx="342" formatCode="m/d/yyyy">
                  <c:v>33511</c:v>
                </c:pt>
                <c:pt idx="343" formatCode="m/d/yyyy">
                  <c:v>33481</c:v>
                </c:pt>
                <c:pt idx="344" formatCode="m/d/yyyy">
                  <c:v>33450</c:v>
                </c:pt>
                <c:pt idx="345" formatCode="m/d/yyyy">
                  <c:v>33419</c:v>
                </c:pt>
                <c:pt idx="346" formatCode="m/d/yyyy">
                  <c:v>33389</c:v>
                </c:pt>
                <c:pt idx="347" formatCode="m/d/yyyy">
                  <c:v>33358</c:v>
                </c:pt>
                <c:pt idx="348" formatCode="m/d/yyyy">
                  <c:v>33328</c:v>
                </c:pt>
                <c:pt idx="349" formatCode="m/d/yyyy">
                  <c:v>33297</c:v>
                </c:pt>
                <c:pt idx="350" formatCode="m/d/yyyy">
                  <c:v>33269</c:v>
                </c:pt>
                <c:pt idx="351" formatCode="m/d/yyyy">
                  <c:v>33238</c:v>
                </c:pt>
                <c:pt idx="352" formatCode="m/d/yyyy">
                  <c:v>33207</c:v>
                </c:pt>
                <c:pt idx="353" formatCode="m/d/yyyy">
                  <c:v>33177</c:v>
                </c:pt>
                <c:pt idx="354" formatCode="m/d/yyyy">
                  <c:v>33146</c:v>
                </c:pt>
                <c:pt idx="355" formatCode="m/d/yyyy">
                  <c:v>33116</c:v>
                </c:pt>
                <c:pt idx="356" formatCode="m/d/yyyy">
                  <c:v>33085</c:v>
                </c:pt>
                <c:pt idx="357" formatCode="m/d/yyyy">
                  <c:v>33054</c:v>
                </c:pt>
                <c:pt idx="358" formatCode="m/d/yyyy">
                  <c:v>33024</c:v>
                </c:pt>
                <c:pt idx="359" formatCode="m/d/yyyy">
                  <c:v>32993</c:v>
                </c:pt>
                <c:pt idx="360" formatCode="m/d/yyyy">
                  <c:v>32963</c:v>
                </c:pt>
                <c:pt idx="361" formatCode="m/d/yyyy">
                  <c:v>32932</c:v>
                </c:pt>
                <c:pt idx="362" formatCode="m/d/yyyy">
                  <c:v>32904</c:v>
                </c:pt>
                <c:pt idx="363" formatCode="m/d/yyyy">
                  <c:v>32873</c:v>
                </c:pt>
                <c:pt idx="364" formatCode="m/d/yyyy">
                  <c:v>32842</c:v>
                </c:pt>
                <c:pt idx="365" formatCode="m/d/yyyy">
                  <c:v>32812</c:v>
                </c:pt>
                <c:pt idx="366" formatCode="m/d/yyyy">
                  <c:v>32781</c:v>
                </c:pt>
                <c:pt idx="367" formatCode="m/d/yyyy">
                  <c:v>32751</c:v>
                </c:pt>
                <c:pt idx="368" formatCode="m/d/yyyy">
                  <c:v>32720</c:v>
                </c:pt>
                <c:pt idx="369" formatCode="m/d/yyyy">
                  <c:v>32689</c:v>
                </c:pt>
                <c:pt idx="370" formatCode="m/d/yyyy">
                  <c:v>32659</c:v>
                </c:pt>
                <c:pt idx="371" formatCode="m/d/yyyy">
                  <c:v>32628</c:v>
                </c:pt>
                <c:pt idx="372" formatCode="m/d/yyyy">
                  <c:v>32598</c:v>
                </c:pt>
                <c:pt idx="373" formatCode="m/d/yyyy">
                  <c:v>32567</c:v>
                </c:pt>
                <c:pt idx="374" formatCode="m/d/yyyy">
                  <c:v>32539</c:v>
                </c:pt>
                <c:pt idx="375" formatCode="m/d/yyyy">
                  <c:v>32508</c:v>
                </c:pt>
                <c:pt idx="376" formatCode="m/d/yyyy">
                  <c:v>32477</c:v>
                </c:pt>
                <c:pt idx="377" formatCode="m/d/yyyy">
                  <c:v>32447</c:v>
                </c:pt>
                <c:pt idx="378" formatCode="m/d/yyyy">
                  <c:v>32416</c:v>
                </c:pt>
                <c:pt idx="379" formatCode="m/d/yyyy">
                  <c:v>32386</c:v>
                </c:pt>
                <c:pt idx="380" formatCode="m/d/yyyy">
                  <c:v>32355</c:v>
                </c:pt>
                <c:pt idx="381" formatCode="m/d/yyyy">
                  <c:v>32324</c:v>
                </c:pt>
                <c:pt idx="382" formatCode="m/d/yyyy">
                  <c:v>32294</c:v>
                </c:pt>
                <c:pt idx="383" formatCode="m/d/yyyy">
                  <c:v>32263</c:v>
                </c:pt>
                <c:pt idx="384" formatCode="m/d/yyyy">
                  <c:v>32233</c:v>
                </c:pt>
                <c:pt idx="385" formatCode="m/d/yyyy">
                  <c:v>32202</c:v>
                </c:pt>
                <c:pt idx="386" formatCode="m/d/yyyy">
                  <c:v>32173</c:v>
                </c:pt>
                <c:pt idx="387" formatCode="m/d/yyyy">
                  <c:v>32142</c:v>
                </c:pt>
                <c:pt idx="388" formatCode="m/d/yyyy">
                  <c:v>32111</c:v>
                </c:pt>
                <c:pt idx="389" formatCode="m/d/yyyy">
                  <c:v>32081</c:v>
                </c:pt>
                <c:pt idx="390" formatCode="m/d/yyyy">
                  <c:v>32050</c:v>
                </c:pt>
                <c:pt idx="391" formatCode="m/d/yyyy">
                  <c:v>32020</c:v>
                </c:pt>
                <c:pt idx="392" formatCode="m/d/yyyy">
                  <c:v>31989</c:v>
                </c:pt>
                <c:pt idx="393" formatCode="m/d/yyyy">
                  <c:v>31958</c:v>
                </c:pt>
                <c:pt idx="394" formatCode="m/d/yyyy">
                  <c:v>31928</c:v>
                </c:pt>
                <c:pt idx="395" formatCode="m/d/yyyy">
                  <c:v>31897</c:v>
                </c:pt>
                <c:pt idx="396" formatCode="m/d/yyyy">
                  <c:v>31867</c:v>
                </c:pt>
                <c:pt idx="397" formatCode="m/d/yyyy">
                  <c:v>31836</c:v>
                </c:pt>
                <c:pt idx="398" formatCode="m/d/yyyy">
                  <c:v>31808</c:v>
                </c:pt>
                <c:pt idx="399" formatCode="m/d/yyyy">
                  <c:v>31777</c:v>
                </c:pt>
                <c:pt idx="400" formatCode="m/d/yyyy">
                  <c:v>31746</c:v>
                </c:pt>
                <c:pt idx="401" formatCode="m/d/yyyy">
                  <c:v>31716</c:v>
                </c:pt>
                <c:pt idx="402" formatCode="m/d/yyyy">
                  <c:v>31685</c:v>
                </c:pt>
                <c:pt idx="403" formatCode="m/d/yyyy">
                  <c:v>31655</c:v>
                </c:pt>
                <c:pt idx="404" formatCode="m/d/yyyy">
                  <c:v>31624</c:v>
                </c:pt>
                <c:pt idx="405" formatCode="m/d/yyyy">
                  <c:v>31593</c:v>
                </c:pt>
                <c:pt idx="406" formatCode="m/d/yyyy">
                  <c:v>31563</c:v>
                </c:pt>
                <c:pt idx="407" formatCode="m/d/yyyy">
                  <c:v>31532</c:v>
                </c:pt>
                <c:pt idx="408" formatCode="m/d/yyyy">
                  <c:v>31502</c:v>
                </c:pt>
                <c:pt idx="409" formatCode="m/d/yyyy">
                  <c:v>31471</c:v>
                </c:pt>
                <c:pt idx="410" formatCode="m/d/yyyy">
                  <c:v>31443</c:v>
                </c:pt>
                <c:pt idx="411" formatCode="m/d/yyyy">
                  <c:v>31412</c:v>
                </c:pt>
                <c:pt idx="412" formatCode="m/d/yyyy">
                  <c:v>31381</c:v>
                </c:pt>
                <c:pt idx="413" formatCode="m/d/yyyy">
                  <c:v>31351</c:v>
                </c:pt>
                <c:pt idx="414" formatCode="m/d/yyyy">
                  <c:v>31320</c:v>
                </c:pt>
                <c:pt idx="415" formatCode="m/d/yyyy">
                  <c:v>31290</c:v>
                </c:pt>
                <c:pt idx="416" formatCode="m/d/yyyy">
                  <c:v>31259</c:v>
                </c:pt>
                <c:pt idx="417" formatCode="m/d/yyyy">
                  <c:v>31228</c:v>
                </c:pt>
                <c:pt idx="418" formatCode="m/d/yyyy">
                  <c:v>31198</c:v>
                </c:pt>
                <c:pt idx="419" formatCode="m/d/yyyy">
                  <c:v>31167</c:v>
                </c:pt>
                <c:pt idx="420" formatCode="m/d/yyyy">
                  <c:v>31137</c:v>
                </c:pt>
                <c:pt idx="421" formatCode="m/d/yyyy">
                  <c:v>31106</c:v>
                </c:pt>
                <c:pt idx="422" formatCode="m/d/yyyy">
                  <c:v>31078</c:v>
                </c:pt>
                <c:pt idx="423" formatCode="m/d/yyyy">
                  <c:v>31047</c:v>
                </c:pt>
                <c:pt idx="424" formatCode="m/d/yyyy">
                  <c:v>31016</c:v>
                </c:pt>
                <c:pt idx="425" formatCode="m/d/yyyy">
                  <c:v>30986</c:v>
                </c:pt>
                <c:pt idx="426" formatCode="m/d/yyyy">
                  <c:v>30955</c:v>
                </c:pt>
                <c:pt idx="427" formatCode="m/d/yyyy">
                  <c:v>30925</c:v>
                </c:pt>
                <c:pt idx="428" formatCode="m/d/yyyy">
                  <c:v>30894</c:v>
                </c:pt>
                <c:pt idx="429" formatCode="m/d/yyyy">
                  <c:v>30863</c:v>
                </c:pt>
                <c:pt idx="430" formatCode="m/d/yyyy">
                  <c:v>30833</c:v>
                </c:pt>
                <c:pt idx="431" formatCode="m/d/yyyy">
                  <c:v>30802</c:v>
                </c:pt>
                <c:pt idx="432" formatCode="m/d/yyyy">
                  <c:v>30772</c:v>
                </c:pt>
                <c:pt idx="433" formatCode="m/d/yyyy">
                  <c:v>30741</c:v>
                </c:pt>
                <c:pt idx="434" formatCode="m/d/yyyy">
                  <c:v>30712</c:v>
                </c:pt>
                <c:pt idx="435" formatCode="m/d/yyyy">
                  <c:v>30681</c:v>
                </c:pt>
                <c:pt idx="436" formatCode="m/d/yyyy">
                  <c:v>30650</c:v>
                </c:pt>
                <c:pt idx="437" formatCode="m/d/yyyy">
                  <c:v>30620</c:v>
                </c:pt>
                <c:pt idx="438" formatCode="m/d/yyyy">
                  <c:v>30589</c:v>
                </c:pt>
                <c:pt idx="439" formatCode="m/d/yyyy">
                  <c:v>30559</c:v>
                </c:pt>
                <c:pt idx="440" formatCode="m/d/yyyy">
                  <c:v>30528</c:v>
                </c:pt>
                <c:pt idx="441" formatCode="m/d/yyyy">
                  <c:v>30497</c:v>
                </c:pt>
                <c:pt idx="442" formatCode="m/d/yyyy">
                  <c:v>30467</c:v>
                </c:pt>
                <c:pt idx="443" formatCode="m/d/yyyy">
                  <c:v>30436</c:v>
                </c:pt>
                <c:pt idx="444" formatCode="m/d/yyyy">
                  <c:v>30406</c:v>
                </c:pt>
                <c:pt idx="445" formatCode="m/d/yyyy">
                  <c:v>30375</c:v>
                </c:pt>
                <c:pt idx="446" formatCode="m/d/yyyy">
                  <c:v>30347</c:v>
                </c:pt>
                <c:pt idx="447" formatCode="m/d/yyyy">
                  <c:v>30316</c:v>
                </c:pt>
                <c:pt idx="448" formatCode="m/d/yyyy">
                  <c:v>30285</c:v>
                </c:pt>
                <c:pt idx="449" formatCode="m/d/yyyy">
                  <c:v>30255</c:v>
                </c:pt>
                <c:pt idx="450" formatCode="m/d/yyyy">
                  <c:v>30224</c:v>
                </c:pt>
                <c:pt idx="451" formatCode="m/d/yyyy">
                  <c:v>30194</c:v>
                </c:pt>
                <c:pt idx="452" formatCode="m/d/yyyy">
                  <c:v>30163</c:v>
                </c:pt>
                <c:pt idx="453" formatCode="m/d/yyyy">
                  <c:v>30132</c:v>
                </c:pt>
                <c:pt idx="454" formatCode="m/d/yyyy">
                  <c:v>30102</c:v>
                </c:pt>
                <c:pt idx="455" formatCode="m/d/yyyy">
                  <c:v>30071</c:v>
                </c:pt>
                <c:pt idx="456" formatCode="m/d/yyyy">
                  <c:v>30041</c:v>
                </c:pt>
                <c:pt idx="457" formatCode="m/d/yyyy">
                  <c:v>30010</c:v>
                </c:pt>
                <c:pt idx="458" formatCode="m/d/yyyy">
                  <c:v>29982</c:v>
                </c:pt>
                <c:pt idx="459" formatCode="m/d/yyyy">
                  <c:v>29951</c:v>
                </c:pt>
                <c:pt idx="460" formatCode="m/d/yyyy">
                  <c:v>29920</c:v>
                </c:pt>
                <c:pt idx="461" formatCode="m/d/yyyy">
                  <c:v>29890</c:v>
                </c:pt>
                <c:pt idx="462" formatCode="m/d/yyyy">
                  <c:v>29859</c:v>
                </c:pt>
                <c:pt idx="463" formatCode="m/d/yyyy">
                  <c:v>29829</c:v>
                </c:pt>
                <c:pt idx="464" formatCode="m/d/yyyy">
                  <c:v>29798</c:v>
                </c:pt>
                <c:pt idx="465" formatCode="m/d/yyyy">
                  <c:v>29767</c:v>
                </c:pt>
                <c:pt idx="466" formatCode="m/d/yyyy">
                  <c:v>29737</c:v>
                </c:pt>
                <c:pt idx="467" formatCode="m/d/yyyy">
                  <c:v>29706</c:v>
                </c:pt>
                <c:pt idx="468" formatCode="m/d/yyyy">
                  <c:v>29676</c:v>
                </c:pt>
                <c:pt idx="469" formatCode="m/d/yyyy">
                  <c:v>29644</c:v>
                </c:pt>
                <c:pt idx="470" formatCode="m/d/yyyy">
                  <c:v>29616</c:v>
                </c:pt>
                <c:pt idx="471" formatCode="m/d/yyyy">
                  <c:v>29586</c:v>
                </c:pt>
                <c:pt idx="472" formatCode="m/d/yyyy">
                  <c:v>29553</c:v>
                </c:pt>
                <c:pt idx="473" formatCode="m/d/yyyy">
                  <c:v>29525</c:v>
                </c:pt>
                <c:pt idx="474" formatCode="m/d/yyyy">
                  <c:v>29494</c:v>
                </c:pt>
                <c:pt idx="475" formatCode="m/d/yyyy">
                  <c:v>29462</c:v>
                </c:pt>
                <c:pt idx="476" formatCode="m/d/yyyy">
                  <c:v>29433</c:v>
                </c:pt>
                <c:pt idx="477" formatCode="m/d/yyyy">
                  <c:v>29402</c:v>
                </c:pt>
                <c:pt idx="478" formatCode="m/d/yyyy">
                  <c:v>29371</c:v>
                </c:pt>
                <c:pt idx="479" formatCode="m/d/yyyy">
                  <c:v>29341</c:v>
                </c:pt>
                <c:pt idx="480" formatCode="m/d/yyyy">
                  <c:v>29311</c:v>
                </c:pt>
                <c:pt idx="481" formatCode="m/d/yyyy">
                  <c:v>29280</c:v>
                </c:pt>
                <c:pt idx="482" formatCode="m/d/yyyy">
                  <c:v>29251</c:v>
                </c:pt>
                <c:pt idx="483" formatCode="m/d/yyyy">
                  <c:v>29220</c:v>
                </c:pt>
                <c:pt idx="484" formatCode="m/d/yyyy">
                  <c:v>29189</c:v>
                </c:pt>
                <c:pt idx="485" formatCode="m/d/yyyy">
                  <c:v>29159</c:v>
                </c:pt>
                <c:pt idx="486" formatCode="m/d/yyyy">
                  <c:v>29126</c:v>
                </c:pt>
                <c:pt idx="487" formatCode="m/d/yyyy">
                  <c:v>29098</c:v>
                </c:pt>
                <c:pt idx="488" formatCode="m/d/yyyy">
                  <c:v>29067</c:v>
                </c:pt>
                <c:pt idx="489" formatCode="m/d/yyyy">
                  <c:v>29035</c:v>
                </c:pt>
                <c:pt idx="490" formatCode="m/d/yyyy">
                  <c:v>29006</c:v>
                </c:pt>
                <c:pt idx="491" formatCode="m/d/yyyy">
                  <c:v>28975</c:v>
                </c:pt>
                <c:pt idx="492" formatCode="m/d/yyyy">
                  <c:v>28944</c:v>
                </c:pt>
                <c:pt idx="493" formatCode="m/d/yyyy">
                  <c:v>28914</c:v>
                </c:pt>
                <c:pt idx="494" formatCode="m/d/yyyy">
                  <c:v>28886</c:v>
                </c:pt>
                <c:pt idx="495" formatCode="m/d/yyyy">
                  <c:v>28855</c:v>
                </c:pt>
                <c:pt idx="496" formatCode="m/d/yyyy">
                  <c:v>28824</c:v>
                </c:pt>
                <c:pt idx="497" formatCode="m/d/yyyy">
                  <c:v>28794</c:v>
                </c:pt>
                <c:pt idx="498" formatCode="m/d/yyyy">
                  <c:v>28763</c:v>
                </c:pt>
                <c:pt idx="499" formatCode="m/d/yyyy">
                  <c:v>28733</c:v>
                </c:pt>
                <c:pt idx="500" formatCode="m/d/yyyy">
                  <c:v>28702</c:v>
                </c:pt>
                <c:pt idx="501" formatCode="m/d/yyyy">
                  <c:v>28671</c:v>
                </c:pt>
                <c:pt idx="502" formatCode="m/d/yyyy">
                  <c:v>28641</c:v>
                </c:pt>
                <c:pt idx="503" formatCode="m/d/yyyy">
                  <c:v>28610</c:v>
                </c:pt>
                <c:pt idx="504" formatCode="m/d/yyyy">
                  <c:v>28580</c:v>
                </c:pt>
                <c:pt idx="505" formatCode="m/d/yyyy">
                  <c:v>28549</c:v>
                </c:pt>
                <c:pt idx="506" formatCode="m/d/yyyy">
                  <c:v>28521</c:v>
                </c:pt>
                <c:pt idx="507" formatCode="m/d/yyyy">
                  <c:v>28490</c:v>
                </c:pt>
                <c:pt idx="508" formatCode="m/d/yyyy">
                  <c:v>28459</c:v>
                </c:pt>
                <c:pt idx="509" formatCode="m/d/yyyy">
                  <c:v>28429</c:v>
                </c:pt>
                <c:pt idx="510" formatCode="m/d/yyyy">
                  <c:v>28398</c:v>
                </c:pt>
                <c:pt idx="511" formatCode="m/d/yyyy">
                  <c:v>28368</c:v>
                </c:pt>
                <c:pt idx="512" formatCode="m/d/yyyy">
                  <c:v>28337</c:v>
                </c:pt>
                <c:pt idx="513" formatCode="m/d/yyyy">
                  <c:v>28306</c:v>
                </c:pt>
                <c:pt idx="514" formatCode="m/d/yyyy">
                  <c:v>28276</c:v>
                </c:pt>
                <c:pt idx="515" formatCode="m/d/yyyy">
                  <c:v>28245</c:v>
                </c:pt>
                <c:pt idx="516" formatCode="m/d/yyyy">
                  <c:v>28215</c:v>
                </c:pt>
                <c:pt idx="517" formatCode="m/d/yyyy">
                  <c:v>28184</c:v>
                </c:pt>
                <c:pt idx="518" formatCode="m/d/yyyy">
                  <c:v>28156</c:v>
                </c:pt>
                <c:pt idx="519" formatCode="m/d/yyyy">
                  <c:v>28125</c:v>
                </c:pt>
                <c:pt idx="520" formatCode="m/d/yyyy">
                  <c:v>28094</c:v>
                </c:pt>
                <c:pt idx="521" formatCode="m/d/yyyy">
                  <c:v>28064</c:v>
                </c:pt>
                <c:pt idx="522" formatCode="m/d/yyyy">
                  <c:v>28033</c:v>
                </c:pt>
                <c:pt idx="523" formatCode="m/d/yyyy">
                  <c:v>28003</c:v>
                </c:pt>
                <c:pt idx="524" formatCode="m/d/yyyy">
                  <c:v>27972</c:v>
                </c:pt>
                <c:pt idx="525" formatCode="m/d/yyyy">
                  <c:v>27941</c:v>
                </c:pt>
                <c:pt idx="526" formatCode="m/d/yyyy">
                  <c:v>27911</c:v>
                </c:pt>
                <c:pt idx="527" formatCode="m/d/yyyy">
                  <c:v>27880</c:v>
                </c:pt>
                <c:pt idx="528" formatCode="m/d/yyyy">
                  <c:v>27850</c:v>
                </c:pt>
                <c:pt idx="529" formatCode="m/d/yyyy">
                  <c:v>27819</c:v>
                </c:pt>
                <c:pt idx="530" formatCode="m/d/yyyy">
                  <c:v>27790</c:v>
                </c:pt>
                <c:pt idx="531" formatCode="m/d/yyyy">
                  <c:v>27759</c:v>
                </c:pt>
                <c:pt idx="532" formatCode="m/d/yyyy">
                  <c:v>27728</c:v>
                </c:pt>
                <c:pt idx="533" formatCode="m/d/yyyy">
                  <c:v>27698</c:v>
                </c:pt>
                <c:pt idx="534" formatCode="m/d/yyyy">
                  <c:v>27667</c:v>
                </c:pt>
                <c:pt idx="535" formatCode="m/d/yyyy">
                  <c:v>27637</c:v>
                </c:pt>
                <c:pt idx="536" formatCode="m/d/yyyy">
                  <c:v>27606</c:v>
                </c:pt>
                <c:pt idx="537" formatCode="m/d/yyyy">
                  <c:v>27575</c:v>
                </c:pt>
                <c:pt idx="538" formatCode="m/d/yyyy">
                  <c:v>27545</c:v>
                </c:pt>
                <c:pt idx="539" formatCode="m/d/yyyy">
                  <c:v>27514</c:v>
                </c:pt>
                <c:pt idx="540" formatCode="m/d/yyyy">
                  <c:v>27484</c:v>
                </c:pt>
                <c:pt idx="541" formatCode="m/d/yyyy">
                  <c:v>27453</c:v>
                </c:pt>
                <c:pt idx="542" formatCode="m/d/yyyy">
                  <c:v>27425</c:v>
                </c:pt>
                <c:pt idx="543" formatCode="m/d/yyyy">
                  <c:v>27394</c:v>
                </c:pt>
                <c:pt idx="544" formatCode="m/d/yyyy">
                  <c:v>27363</c:v>
                </c:pt>
                <c:pt idx="545" formatCode="m/d/yyyy">
                  <c:v>27333</c:v>
                </c:pt>
                <c:pt idx="546" formatCode="m/d/yyyy">
                  <c:v>27302</c:v>
                </c:pt>
                <c:pt idx="547" formatCode="m/d/yyyy">
                  <c:v>27272</c:v>
                </c:pt>
                <c:pt idx="548" formatCode="m/d/yyyy">
                  <c:v>27241</c:v>
                </c:pt>
                <c:pt idx="549" formatCode="m/d/yyyy">
                  <c:v>27210</c:v>
                </c:pt>
                <c:pt idx="550" formatCode="m/d/yyyy">
                  <c:v>27180</c:v>
                </c:pt>
                <c:pt idx="551" formatCode="m/d/yyyy">
                  <c:v>27149</c:v>
                </c:pt>
                <c:pt idx="552" formatCode="m/d/yyyy">
                  <c:v>27119</c:v>
                </c:pt>
                <c:pt idx="553" formatCode="m/d/yyyy">
                  <c:v>27088</c:v>
                </c:pt>
                <c:pt idx="554" formatCode="m/d/yyyy">
                  <c:v>27060</c:v>
                </c:pt>
                <c:pt idx="555" formatCode="m/d/yyyy">
                  <c:v>27029</c:v>
                </c:pt>
                <c:pt idx="556" formatCode="m/d/yyyy">
                  <c:v>26998</c:v>
                </c:pt>
                <c:pt idx="557" formatCode="m/d/yyyy">
                  <c:v>26968</c:v>
                </c:pt>
                <c:pt idx="558" formatCode="m/d/yyyy">
                  <c:v>26937</c:v>
                </c:pt>
                <c:pt idx="559" formatCode="m/d/yyyy">
                  <c:v>26907</c:v>
                </c:pt>
                <c:pt idx="560" formatCode="m/d/yyyy">
                  <c:v>26876</c:v>
                </c:pt>
                <c:pt idx="561" formatCode="m/d/yyyy">
                  <c:v>26845</c:v>
                </c:pt>
                <c:pt idx="562" formatCode="m/d/yyyy">
                  <c:v>26815</c:v>
                </c:pt>
                <c:pt idx="563" formatCode="m/d/yyyy">
                  <c:v>26784</c:v>
                </c:pt>
                <c:pt idx="564" formatCode="m/d/yyyy">
                  <c:v>26754</c:v>
                </c:pt>
                <c:pt idx="565" formatCode="m/d/yyyy">
                  <c:v>26723</c:v>
                </c:pt>
                <c:pt idx="566" formatCode="m/d/yyyy">
                  <c:v>26695</c:v>
                </c:pt>
                <c:pt idx="567" formatCode="m/d/yyyy">
                  <c:v>26664</c:v>
                </c:pt>
                <c:pt idx="568" formatCode="m/d/yyyy">
                  <c:v>26633</c:v>
                </c:pt>
                <c:pt idx="569" formatCode="m/d/yyyy">
                  <c:v>26603</c:v>
                </c:pt>
                <c:pt idx="570" formatCode="m/d/yyyy">
                  <c:v>26572</c:v>
                </c:pt>
                <c:pt idx="571" formatCode="m/d/yyyy">
                  <c:v>26542</c:v>
                </c:pt>
                <c:pt idx="572" formatCode="m/d/yyyy">
                  <c:v>26511</c:v>
                </c:pt>
                <c:pt idx="573" formatCode="m/d/yyyy">
                  <c:v>26480</c:v>
                </c:pt>
                <c:pt idx="574" formatCode="m/d/yyyy">
                  <c:v>26450</c:v>
                </c:pt>
                <c:pt idx="575" formatCode="m/d/yyyy">
                  <c:v>26419</c:v>
                </c:pt>
                <c:pt idx="576" formatCode="m/d/yyyy">
                  <c:v>26389</c:v>
                </c:pt>
                <c:pt idx="577" formatCode="m/d/yyyy">
                  <c:v>26358</c:v>
                </c:pt>
                <c:pt idx="578" formatCode="m/d/yyyy">
                  <c:v>26329</c:v>
                </c:pt>
                <c:pt idx="579" formatCode="m/d/yyyy">
                  <c:v>26298</c:v>
                </c:pt>
                <c:pt idx="580" formatCode="m/d/yyyy">
                  <c:v>26267</c:v>
                </c:pt>
                <c:pt idx="581" formatCode="m/d/yyyy">
                  <c:v>26237</c:v>
                </c:pt>
                <c:pt idx="582" formatCode="m/d/yyyy">
                  <c:v>26206</c:v>
                </c:pt>
                <c:pt idx="583" formatCode="m/d/yyyy">
                  <c:v>26176</c:v>
                </c:pt>
                <c:pt idx="584" formatCode="m/d/yyyy">
                  <c:v>26145</c:v>
                </c:pt>
                <c:pt idx="585" formatCode="m/d/yyyy">
                  <c:v>26114</c:v>
                </c:pt>
                <c:pt idx="586" formatCode="m/d/yyyy">
                  <c:v>26084</c:v>
                </c:pt>
                <c:pt idx="587" formatCode="m/d/yyyy">
                  <c:v>26053</c:v>
                </c:pt>
                <c:pt idx="588" formatCode="m/d/yyyy">
                  <c:v>26023</c:v>
                </c:pt>
                <c:pt idx="589" formatCode="m/d/yyyy">
                  <c:v>25992</c:v>
                </c:pt>
                <c:pt idx="590" formatCode="m/d/yyyy">
                  <c:v>25964</c:v>
                </c:pt>
                <c:pt idx="591" formatCode="m/d/yyyy">
                  <c:v>25933</c:v>
                </c:pt>
                <c:pt idx="592" formatCode="m/d/yyyy">
                  <c:v>25902</c:v>
                </c:pt>
              </c:numCache>
            </c:numRef>
          </c:xVal>
          <c:yVal>
            <c:numRef>
              <c:f>Sheet1!$C$2:$C$595</c:f>
              <c:numCache>
                <c:formatCode>General</c:formatCode>
                <c:ptCount val="594"/>
                <c:pt idx="7" formatCode="0.00%">
                  <c:v>1.0871146130092184E-3</c:v>
                </c:pt>
                <c:pt idx="8" formatCode="0.00%">
                  <c:v>7.7849894416152368E-4</c:v>
                </c:pt>
                <c:pt idx="9" formatCode="0.00%">
                  <c:v>1.0871146130092182E-3</c:v>
                </c:pt>
                <c:pt idx="10" formatCode="0.00%">
                  <c:v>1.1547005383792516E-3</c:v>
                </c:pt>
                <c:pt idx="11" formatCode="0.00%">
                  <c:v>1.0298573010888742E-3</c:v>
                </c:pt>
                <c:pt idx="12" formatCode="0.00%">
                  <c:v>1.0298573010888742E-3</c:v>
                </c:pt>
                <c:pt idx="13" formatCode="0.00%">
                  <c:v>9.0033663737851982E-4</c:v>
                </c:pt>
                <c:pt idx="14" formatCode="0.00%">
                  <c:v>1.4354811251305465E-3</c:v>
                </c:pt>
                <c:pt idx="15" formatCode="0.00%">
                  <c:v>1.7752507291971887E-3</c:v>
                </c:pt>
                <c:pt idx="16" formatCode="0.00%">
                  <c:v>1.9999999999999996E-3</c:v>
                </c:pt>
                <c:pt idx="17" formatCode="0.00%">
                  <c:v>2.2746961169005462E-3</c:v>
                </c:pt>
                <c:pt idx="18" formatCode="0.00%">
                  <c:v>2.3868325657594195E-3</c:v>
                </c:pt>
                <c:pt idx="19" formatCode="0.00%">
                  <c:v>2.5030284687057622E-3</c:v>
                </c:pt>
                <c:pt idx="20" formatCode="0.00%">
                  <c:v>2.5405797477240214E-3</c:v>
                </c:pt>
                <c:pt idx="21" formatCode="0.00%">
                  <c:v>2.1933093855190742E-3</c:v>
                </c:pt>
                <c:pt idx="22" formatCode="0.00%">
                  <c:v>1.8319554050414567E-3</c:v>
                </c:pt>
                <c:pt idx="23" formatCode="0.00%">
                  <c:v>1.4770978917519925E-3</c:v>
                </c:pt>
                <c:pt idx="24" formatCode="0.00%">
                  <c:v>1.1934162828797098E-3</c:v>
                </c:pt>
                <c:pt idx="25" formatCode="0.00%">
                  <c:v>9.6530729916342254E-4</c:v>
                </c:pt>
                <c:pt idx="26" formatCode="0.00%">
                  <c:v>1.5642792899510296E-3</c:v>
                </c:pt>
                <c:pt idx="27" formatCode="0.00%">
                  <c:v>2.1105794120443448E-3</c:v>
                </c:pt>
                <c:pt idx="28" formatCode="0.00%">
                  <c:v>2.32900030576263E-3</c:v>
                </c:pt>
                <c:pt idx="29" formatCode="0.00%">
                  <c:v>2.32900030576263E-3</c:v>
                </c:pt>
                <c:pt idx="30" formatCode="0.00%">
                  <c:v>2.3532698077098572E-3</c:v>
                </c:pt>
                <c:pt idx="31" formatCode="0.00%">
                  <c:v>2.32900030576263E-3</c:v>
                </c:pt>
                <c:pt idx="32" formatCode="0.00%">
                  <c:v>2.3094010767585028E-3</c:v>
                </c:pt>
                <c:pt idx="33" formatCode="0.00%">
                  <c:v>2.0943647333651404E-3</c:v>
                </c:pt>
                <c:pt idx="34" formatCode="0.00%">
                  <c:v>1.7494587907710376E-3</c:v>
                </c:pt>
                <c:pt idx="35" formatCode="0.00%">
                  <c:v>1.1645001528813154E-3</c:v>
                </c:pt>
                <c:pt idx="36" formatCode="0.00%">
                  <c:v>8.6602540378443837E-4</c:v>
                </c:pt>
                <c:pt idx="37" formatCode="0.00%">
                  <c:v>6.6855792342152107E-4</c:v>
                </c:pt>
                <c:pt idx="38" formatCode="0.00%">
                  <c:v>7.385489458759958E-4</c:v>
                </c:pt>
                <c:pt idx="39" formatCode="0.00%">
                  <c:v>6.6855792342152096E-4</c:v>
                </c:pt>
                <c:pt idx="40" formatCode="0.00%">
                  <c:v>7.1774056256527303E-4</c:v>
                </c:pt>
                <c:pt idx="41" formatCode="0.00%">
                  <c:v>8.6602540378443848E-4</c:v>
                </c:pt>
                <c:pt idx="42" formatCode="0.00%">
                  <c:v>1.1645001528813152E-3</c:v>
                </c:pt>
                <c:pt idx="43" formatCode="0.00%">
                  <c:v>1.3706888336846843E-3</c:v>
                </c:pt>
                <c:pt idx="44" formatCode="0.00%">
                  <c:v>1.5642792899510298E-3</c:v>
                </c:pt>
                <c:pt idx="45" formatCode="0.00%">
                  <c:v>1.7298624923456323E-3</c:v>
                </c:pt>
                <c:pt idx="46" formatCode="0.00%">
                  <c:v>1.8153386861559872E-3</c:v>
                </c:pt>
                <c:pt idx="47" formatCode="0.00%">
                  <c:v>1.9462473604038072E-3</c:v>
                </c:pt>
                <c:pt idx="48" formatCode="0.00%">
                  <c:v>1.9752253419585194E-3</c:v>
                </c:pt>
                <c:pt idx="49" formatCode="0.00%">
                  <c:v>1.8647446815241828E-3</c:v>
                </c:pt>
                <c:pt idx="50" formatCode="0.00%">
                  <c:v>1.5447859516333116E-3</c:v>
                </c:pt>
                <c:pt idx="51" formatCode="0.00%">
                  <c:v>1.3568010505999361E-3</c:v>
                </c:pt>
                <c:pt idx="52" formatCode="0.00%">
                  <c:v>1.19341628287971E-3</c:v>
                </c:pt>
                <c:pt idx="53" formatCode="0.00%">
                  <c:v>9.962049198956218E-4</c:v>
                </c:pt>
                <c:pt idx="54" formatCode="0.00%">
                  <c:v>9.0453403373329114E-4</c:v>
                </c:pt>
                <c:pt idx="55" formatCode="0.00%">
                  <c:v>7.7849894416152378E-4</c:v>
                </c:pt>
                <c:pt idx="56" formatCode="0.00%">
                  <c:v>7.5377836144440965E-4</c:v>
                </c:pt>
                <c:pt idx="57" formatCode="0.00%">
                  <c:v>8.8762536459859466E-4</c:v>
                </c:pt>
                <c:pt idx="58" formatCode="0.00%">
                  <c:v>9.962049198956218E-4</c:v>
                </c:pt>
                <c:pt idx="59" formatCode="0.00%">
                  <c:v>1.2309149097933271E-3</c:v>
                </c:pt>
                <c:pt idx="60" formatCode="0.00%">
                  <c:v>1.2309149097933271E-3</c:v>
                </c:pt>
                <c:pt idx="61" formatCode="0.00%">
                  <c:v>1.2401124093721452E-3</c:v>
                </c:pt>
                <c:pt idx="62" formatCode="0.00%">
                  <c:v>1.3142574813455414E-3</c:v>
                </c:pt>
                <c:pt idx="63" formatCode="0.00%">
                  <c:v>1.3142574813455419E-3</c:v>
                </c:pt>
                <c:pt idx="64" formatCode="0.00%">
                  <c:v>1.2401124093721454E-3</c:v>
                </c:pt>
                <c:pt idx="65" formatCode="0.00%">
                  <c:v>1.2401124093721454E-3</c:v>
                </c:pt>
                <c:pt idx="66" formatCode="0.00%">
                  <c:v>1.2431631210161219E-3</c:v>
                </c:pt>
                <c:pt idx="67" formatCode="0.00%">
                  <c:v>1.2431631210161216E-3</c:v>
                </c:pt>
                <c:pt idx="68" formatCode="0.00%">
                  <c:v>1.2401124093721452E-3</c:v>
                </c:pt>
                <c:pt idx="69" formatCode="0.00%">
                  <c:v>1.164500152881315E-3</c:v>
                </c:pt>
                <c:pt idx="70" formatCode="0.00%">
                  <c:v>1.1146408580454258E-3</c:v>
                </c:pt>
                <c:pt idx="71" formatCode="0.00%">
                  <c:v>6.6855792342152215E-4</c:v>
                </c:pt>
                <c:pt idx="72" formatCode="0.00%">
                  <c:v>5.7735026918962623E-4</c:v>
                </c:pt>
                <c:pt idx="73" formatCode="0.00%">
                  <c:v>8.5280286542244188E-4</c:v>
                </c:pt>
                <c:pt idx="74" formatCode="0.00%">
                  <c:v>1.1547005383792514E-3</c:v>
                </c:pt>
                <c:pt idx="75" formatCode="0.00%">
                  <c:v>1.1645001528813148E-3</c:v>
                </c:pt>
                <c:pt idx="76" formatCode="0.00%">
                  <c:v>1.2154310870109938E-3</c:v>
                </c:pt>
                <c:pt idx="77" formatCode="0.00%">
                  <c:v>1.2401124093721452E-3</c:v>
                </c:pt>
                <c:pt idx="78" formatCode="0.00%">
                  <c:v>1.3371158468430426E-3</c:v>
                </c:pt>
                <c:pt idx="79" formatCode="0.00%">
                  <c:v>1.3789543689024487E-3</c:v>
                </c:pt>
                <c:pt idx="80" formatCode="0.00%">
                  <c:v>1.3816985594155143E-3</c:v>
                </c:pt>
                <c:pt idx="81" formatCode="0.00%">
                  <c:v>1.4668044012461755E-3</c:v>
                </c:pt>
                <c:pt idx="82" formatCode="0.00%">
                  <c:v>1.4354811251305469E-3</c:v>
                </c:pt>
                <c:pt idx="83" formatCode="0.00%">
                  <c:v>1.5859229221975185E-3</c:v>
                </c:pt>
                <c:pt idx="84" formatCode="0.00%">
                  <c:v>1.5569978883230461E-3</c:v>
                </c:pt>
                <c:pt idx="85" formatCode="0.00%">
                  <c:v>1.6696942198734441E-3</c:v>
                </c:pt>
                <c:pt idx="86" formatCode="0.00%">
                  <c:v>1.6966991126265965E-3</c:v>
                </c:pt>
                <c:pt idx="87" formatCode="0.00%">
                  <c:v>1.6966991126265963E-3</c:v>
                </c:pt>
                <c:pt idx="88" formatCode="0.00%">
                  <c:v>1.5642792899510296E-3</c:v>
                </c:pt>
                <c:pt idx="89" formatCode="0.00%">
                  <c:v>1.3706888336846839E-3</c:v>
                </c:pt>
                <c:pt idx="90" formatCode="0.00%">
                  <c:v>1.2880570286640685E-3</c:v>
                </c:pt>
                <c:pt idx="91" formatCode="0.00%">
                  <c:v>1.2880570286640683E-3</c:v>
                </c:pt>
                <c:pt idx="92" formatCode="0.00%">
                  <c:v>1.1146408580454252E-3</c:v>
                </c:pt>
                <c:pt idx="93" formatCode="0.00%">
                  <c:v>1.5642792899510291E-3</c:v>
                </c:pt>
                <c:pt idx="94" formatCode="0.00%">
                  <c:v>2.2343733444579583E-3</c:v>
                </c:pt>
                <c:pt idx="95" formatCode="0.00%">
                  <c:v>2.7455197664338149E-3</c:v>
                </c:pt>
                <c:pt idx="96" formatCode="0.00%">
                  <c:v>3.3427896171076077E-3</c:v>
                </c:pt>
                <c:pt idx="97" formatCode="0.00%">
                  <c:v>3.7979260688226183E-3</c:v>
                </c:pt>
                <c:pt idx="98" formatCode="0.00%">
                  <c:v>4.2238500317730125E-3</c:v>
                </c:pt>
                <c:pt idx="99" formatCode="0.00%">
                  <c:v>4.4175956713071122E-3</c:v>
                </c:pt>
                <c:pt idx="100" formatCode="0.00%">
                  <c:v>4.7193990372426777E-3</c:v>
                </c:pt>
                <c:pt idx="101" formatCode="0.00%">
                  <c:v>4.6968719442418167E-3</c:v>
                </c:pt>
                <c:pt idx="102" formatCode="0.00%">
                  <c:v>4.7569725539241634E-3</c:v>
                </c:pt>
                <c:pt idx="103" formatCode="0.00%">
                  <c:v>4.4201672805312181E-3</c:v>
                </c:pt>
                <c:pt idx="104" formatCode="0.00%">
                  <c:v>3.713203305486891E-3</c:v>
                </c:pt>
                <c:pt idx="105" formatCode="0.00%">
                  <c:v>3.058767824804721E-3</c:v>
                </c:pt>
                <c:pt idx="106" formatCode="0.00%">
                  <c:v>2.5166114784235835E-3</c:v>
                </c:pt>
                <c:pt idx="107" formatCode="0.00%">
                  <c:v>1.922750555056401E-3</c:v>
                </c:pt>
                <c:pt idx="108" formatCode="0.00%">
                  <c:v>1.5374122295716149E-3</c:v>
                </c:pt>
                <c:pt idx="109" formatCode="0.00%">
                  <c:v>1.3789543689024493E-3</c:v>
                </c:pt>
                <c:pt idx="110" formatCode="0.00%">
                  <c:v>1.7298624923456323E-3</c:v>
                </c:pt>
                <c:pt idx="111" formatCode="0.00%">
                  <c:v>2.6443192398846707E-3</c:v>
                </c:pt>
                <c:pt idx="112" formatCode="0.00%">
                  <c:v>3.5280263174995901E-3</c:v>
                </c:pt>
                <c:pt idx="113" formatCode="0.00%">
                  <c:v>3.9041547410962364E-3</c:v>
                </c:pt>
                <c:pt idx="114" formatCode="0.00%">
                  <c:v>3.8720051965905481E-3</c:v>
                </c:pt>
                <c:pt idx="115" formatCode="0.00%">
                  <c:v>3.7254245232976918E-3</c:v>
                </c:pt>
                <c:pt idx="116" formatCode="0.00%">
                  <c:v>3.5537005893558167E-3</c:v>
                </c:pt>
                <c:pt idx="117" formatCode="0.00%">
                  <c:v>3.3427896171076077E-3</c:v>
                </c:pt>
                <c:pt idx="118" formatCode="0.00%">
                  <c:v>3.137022328723385E-3</c:v>
                </c:pt>
                <c:pt idx="119" formatCode="0.00%">
                  <c:v>2.8284271247461905E-3</c:v>
                </c:pt>
                <c:pt idx="120" formatCode="0.00%">
                  <c:v>2.3290003057626304E-3</c:v>
                </c:pt>
                <c:pt idx="121" formatCode="0.00%">
                  <c:v>1.8319554050414569E-3</c:v>
                </c:pt>
                <c:pt idx="122" formatCode="0.00%">
                  <c:v>1.5275252316519477E-3</c:v>
                </c:pt>
                <c:pt idx="123" formatCode="0.00%">
                  <c:v>1.5050420310248871E-3</c:v>
                </c:pt>
                <c:pt idx="124" formatCode="0.00%">
                  <c:v>1.5050420310248874E-3</c:v>
                </c:pt>
                <c:pt idx="125" formatCode="0.00%">
                  <c:v>1.7494587907710382E-3</c:v>
                </c:pt>
                <c:pt idx="126" formatCode="0.00%">
                  <c:v>2.2343733444579591E-3</c:v>
                </c:pt>
                <c:pt idx="127" formatCode="0.00%">
                  <c:v>2.9374798516394766E-3</c:v>
                </c:pt>
                <c:pt idx="128" formatCode="0.00%">
                  <c:v>3.14305390962164E-3</c:v>
                </c:pt>
                <c:pt idx="129" formatCode="0.00%">
                  <c:v>3.2145502536643183E-3</c:v>
                </c:pt>
                <c:pt idx="130" formatCode="0.00%">
                  <c:v>3.2227881773960318E-3</c:v>
                </c:pt>
                <c:pt idx="131" formatCode="0.00%">
                  <c:v>3.1574826950748233E-3</c:v>
                </c:pt>
                <c:pt idx="132" formatCode="0.00%">
                  <c:v>3.1188575997106258E-3</c:v>
                </c:pt>
                <c:pt idx="133" formatCode="0.00%">
                  <c:v>2.9848100289785458E-3</c:v>
                </c:pt>
                <c:pt idx="134" formatCode="0.00%">
                  <c:v>2.712205856136404E-3</c:v>
                </c:pt>
                <c:pt idx="135" formatCode="0.00%">
                  <c:v>2.1933093855190746E-3</c:v>
                </c:pt>
                <c:pt idx="136" formatCode="0.00%">
                  <c:v>1.5050420310248867E-3</c:v>
                </c:pt>
                <c:pt idx="137" formatCode="0.00%">
                  <c:v>1.0298573010888749E-3</c:v>
                </c:pt>
                <c:pt idx="138" formatCode="0.00%">
                  <c:v>1.0298573010888749E-3</c:v>
                </c:pt>
                <c:pt idx="139" formatCode="0.00%">
                  <c:v>1.2431631210161223E-3</c:v>
                </c:pt>
                <c:pt idx="140" formatCode="0.00%">
                  <c:v>1.3371158468430428E-3</c:v>
                </c:pt>
                <c:pt idx="141" formatCode="0.00%">
                  <c:v>1.2401124093721454E-3</c:v>
                </c:pt>
                <c:pt idx="142" formatCode="0.00%">
                  <c:v>1.215431087010994E-3</c:v>
                </c:pt>
                <c:pt idx="143" formatCode="0.00%">
                  <c:v>1.2309149097933267E-3</c:v>
                </c:pt>
                <c:pt idx="144" formatCode="0.00%">
                  <c:v>1.2309149097933267E-3</c:v>
                </c:pt>
                <c:pt idx="145" formatCode="0.00%">
                  <c:v>1.3568010505999361E-3</c:v>
                </c:pt>
                <c:pt idx="146" formatCode="0.00%">
                  <c:v>1.8319554050414564E-3</c:v>
                </c:pt>
                <c:pt idx="147" formatCode="0.00%">
                  <c:v>2.0943647333651408E-3</c:v>
                </c:pt>
                <c:pt idx="148" formatCode="0.00%">
                  <c:v>2.2343733444579587E-3</c:v>
                </c:pt>
                <c:pt idx="149" formatCode="0.00%">
                  <c:v>2.348435972120917E-3</c:v>
                </c:pt>
                <c:pt idx="150" formatCode="0.00%">
                  <c:v>2.4664414311581242E-3</c:v>
                </c:pt>
                <c:pt idx="151" formatCode="0.00%">
                  <c:v>2.6328346286499239E-3</c:v>
                </c:pt>
                <c:pt idx="152" formatCode="0.00%">
                  <c:v>2.4984843890695496E-3</c:v>
                </c:pt>
                <c:pt idx="153" formatCode="0.00%">
                  <c:v>2.3011854652449345E-3</c:v>
                </c:pt>
                <c:pt idx="154" formatCode="0.00%">
                  <c:v>1.9752253419585194E-3</c:v>
                </c:pt>
                <c:pt idx="155" formatCode="0.00%">
                  <c:v>1.6583123951776997E-3</c:v>
                </c:pt>
                <c:pt idx="156" formatCode="0.00%">
                  <c:v>1.6583123951776997E-3</c:v>
                </c:pt>
                <c:pt idx="157" formatCode="0.00%">
                  <c:v>2.2343733444579583E-3</c:v>
                </c:pt>
                <c:pt idx="158" formatCode="0.00%">
                  <c:v>2.6097137890209454E-3</c:v>
                </c:pt>
                <c:pt idx="159" formatCode="0.00%">
                  <c:v>2.843120351538663E-3</c:v>
                </c:pt>
                <c:pt idx="160" formatCode="0.00%">
                  <c:v>2.9374798516394753E-3</c:v>
                </c:pt>
                <c:pt idx="161" formatCode="0.00%">
                  <c:v>3.0698929011029716E-3</c:v>
                </c:pt>
                <c:pt idx="162" formatCode="0.00%">
                  <c:v>3.0550504633038923E-3</c:v>
                </c:pt>
                <c:pt idx="163" formatCode="0.00%">
                  <c:v>2.712205856136404E-3</c:v>
                </c:pt>
                <c:pt idx="164" formatCode="0.00%">
                  <c:v>2.2292817160908512E-3</c:v>
                </c:pt>
                <c:pt idx="165" formatCode="0.00%">
                  <c:v>1.6966991126265963E-3</c:v>
                </c:pt>
                <c:pt idx="166" formatCode="0.00%">
                  <c:v>1.1547005383792514E-3</c:v>
                </c:pt>
                <c:pt idx="167" formatCode="0.00%">
                  <c:v>8.3484710993672194E-4</c:v>
                </c:pt>
                <c:pt idx="168" formatCode="0.00%">
                  <c:v>6.6855792342152215E-4</c:v>
                </c:pt>
                <c:pt idx="169" formatCode="0.00%">
                  <c:v>8.660254037844387E-4</c:v>
                </c:pt>
                <c:pt idx="170" formatCode="0.00%">
                  <c:v>1.1677484162422845E-3</c:v>
                </c:pt>
                <c:pt idx="171" formatCode="0.00%">
                  <c:v>1.2309149097933271E-3</c:v>
                </c:pt>
                <c:pt idx="172" formatCode="0.00%">
                  <c:v>1.2309149097933271E-3</c:v>
                </c:pt>
                <c:pt idx="173" formatCode="0.00%">
                  <c:v>1.2154310870109942E-3</c:v>
                </c:pt>
                <c:pt idx="174" formatCode="0.00%">
                  <c:v>1.3026778945578593E-3</c:v>
                </c:pt>
                <c:pt idx="175" formatCode="0.00%">
                  <c:v>1.3026778945578591E-3</c:v>
                </c:pt>
                <c:pt idx="176" formatCode="0.00%">
                  <c:v>1.8748737331221843E-3</c:v>
                </c:pt>
                <c:pt idx="177" formatCode="0.00%">
                  <c:v>2.1087839379532688E-3</c:v>
                </c:pt>
                <c:pt idx="178" formatCode="0.00%">
                  <c:v>2.1742292260184359E-3</c:v>
                </c:pt>
                <c:pt idx="179" formatCode="0.00%">
                  <c:v>2.4293034292807375E-3</c:v>
                </c:pt>
                <c:pt idx="180" formatCode="0.00%">
                  <c:v>2.4908925016036828E-3</c:v>
                </c:pt>
                <c:pt idx="181" formatCode="0.00%">
                  <c:v>2.6053557891157183E-3</c:v>
                </c:pt>
                <c:pt idx="182" formatCode="0.00%">
                  <c:v>3.0550504633038936E-3</c:v>
                </c:pt>
                <c:pt idx="183" formatCode="0.00%">
                  <c:v>3.4465617474213166E-3</c:v>
                </c:pt>
                <c:pt idx="184" formatCode="0.00%">
                  <c:v>3.6462932610329831E-3</c:v>
                </c:pt>
                <c:pt idx="185" formatCode="0.00%">
                  <c:v>3.588702812826367E-3</c:v>
                </c:pt>
                <c:pt idx="186" formatCode="0.00%">
                  <c:v>3.414541097876977E-3</c:v>
                </c:pt>
                <c:pt idx="187" formatCode="0.00%">
                  <c:v>3.1754264805429417E-3</c:v>
                </c:pt>
                <c:pt idx="188" formatCode="0.00%">
                  <c:v>3.1079078025403051E-3</c:v>
                </c:pt>
                <c:pt idx="189" formatCode="0.00%">
                  <c:v>2.8919952219248848E-3</c:v>
                </c:pt>
                <c:pt idx="190" formatCode="0.00%">
                  <c:v>2.4618298195866546E-3</c:v>
                </c:pt>
                <c:pt idx="191" formatCode="0.00%">
                  <c:v>2.3532698077098572E-3</c:v>
                </c:pt>
                <c:pt idx="192" formatCode="0.00%">
                  <c:v>1.9694638556693234E-3</c:v>
                </c:pt>
                <c:pt idx="193" formatCode="0.00%">
                  <c:v>2.1087839379532688E-3</c:v>
                </c:pt>
                <c:pt idx="194" formatCode="0.00%">
                  <c:v>2.2896340848319501E-3</c:v>
                </c:pt>
                <c:pt idx="195" formatCode="0.00%">
                  <c:v>2.5405797477240214E-3</c:v>
                </c:pt>
                <c:pt idx="196" formatCode="0.00%">
                  <c:v>2.5878504008094621E-3</c:v>
                </c:pt>
                <c:pt idx="197" formatCode="0.00%">
                  <c:v>2.5746432527221858E-3</c:v>
                </c:pt>
                <c:pt idx="198" formatCode="0.00%">
                  <c:v>2.9336088024923515E-3</c:v>
                </c:pt>
                <c:pt idx="199" formatCode="0.00%">
                  <c:v>2.9076701075853601E-3</c:v>
                </c:pt>
                <c:pt idx="200" formatCode="0.00%">
                  <c:v>3.0883456393154558E-3</c:v>
                </c:pt>
                <c:pt idx="201" formatCode="0.00%">
                  <c:v>3.0451153135353146E-3</c:v>
                </c:pt>
                <c:pt idx="202" formatCode="0.00%">
                  <c:v>2.9644356609443883E-3</c:v>
                </c:pt>
                <c:pt idx="203" formatCode="0.00%">
                  <c:v>3.0883456393154558E-3</c:v>
                </c:pt>
                <c:pt idx="204" formatCode="0.00%">
                  <c:v>2.8324419275118904E-3</c:v>
                </c:pt>
                <c:pt idx="205" formatCode="0.00%">
                  <c:v>2.5878504008094625E-3</c:v>
                </c:pt>
                <c:pt idx="206" formatCode="0.00%">
                  <c:v>2.3532698077098576E-3</c:v>
                </c:pt>
                <c:pt idx="207" formatCode="0.00%">
                  <c:v>2.249579085208178E-3</c:v>
                </c:pt>
                <c:pt idx="208" formatCode="0.00%">
                  <c:v>2.0816659994661335E-3</c:v>
                </c:pt>
                <c:pt idx="209" formatCode="0.00%">
                  <c:v>2.0225995873897258E-3</c:v>
                </c:pt>
                <c:pt idx="210" formatCode="0.00%">
                  <c:v>1.8989630344113085E-3</c:v>
                </c:pt>
                <c:pt idx="211" formatCode="0.00%">
                  <c:v>1.6966991126265958E-3</c:v>
                </c:pt>
                <c:pt idx="212" formatCode="0.00%">
                  <c:v>1.7298624923456323E-3</c:v>
                </c:pt>
                <c:pt idx="213" formatCode="0.00%">
                  <c:v>1.4034589305344744E-3</c:v>
                </c:pt>
                <c:pt idx="214" formatCode="0.00%">
                  <c:v>1.1146408580454256E-3</c:v>
                </c:pt>
                <c:pt idx="215" formatCode="0.00%">
                  <c:v>1.1146408580454256E-3</c:v>
                </c:pt>
                <c:pt idx="216" formatCode="0.00%">
                  <c:v>1.0552897060221724E-3</c:v>
                </c:pt>
                <c:pt idx="217" formatCode="0.00%">
                  <c:v>7.977240352174651E-4</c:v>
                </c:pt>
                <c:pt idx="218" formatCode="0.00%">
                  <c:v>7.9296146109875858E-4</c:v>
                </c:pt>
                <c:pt idx="219" formatCode="0.00%">
                  <c:v>7.9296146109875858E-4</c:v>
                </c:pt>
                <c:pt idx="220" formatCode="0.00%">
                  <c:v>7.977240352174651E-4</c:v>
                </c:pt>
                <c:pt idx="221" formatCode="0.00%">
                  <c:v>6.5133894727893011E-4</c:v>
                </c:pt>
                <c:pt idx="222" formatCode="0.00%">
                  <c:v>7.5377836144440965E-4</c:v>
                </c:pt>
                <c:pt idx="223" formatCode="0.00%">
                  <c:v>7.5377836144440965E-4</c:v>
                </c:pt>
                <c:pt idx="224" formatCode="0.00%">
                  <c:v>7.1774056256527412E-4</c:v>
                </c:pt>
                <c:pt idx="225" formatCode="0.00%">
                  <c:v>7.3854894587599711E-4</c:v>
                </c:pt>
                <c:pt idx="226" formatCode="0.00%">
                  <c:v>7.1774056256527412E-4</c:v>
                </c:pt>
                <c:pt idx="227" formatCode="0.00%">
                  <c:v>8.6602540378443935E-4</c:v>
                </c:pt>
                <c:pt idx="228" formatCode="0.00%">
                  <c:v>1.1677484162422854E-3</c:v>
                </c:pt>
                <c:pt idx="229" formatCode="0.00%">
                  <c:v>1.1381803659589931E-3</c:v>
                </c:pt>
                <c:pt idx="230" formatCode="0.00%">
                  <c:v>1.3371158468430434E-3</c:v>
                </c:pt>
                <c:pt idx="231" formatCode="0.00%">
                  <c:v>1.8748737331221849E-3</c:v>
                </c:pt>
                <c:pt idx="232" formatCode="0.00%">
                  <c:v>2.3403573930647283E-3</c:v>
                </c:pt>
                <c:pt idx="233" formatCode="0.00%">
                  <c:v>2.3484359721209175E-3</c:v>
                </c:pt>
                <c:pt idx="234" formatCode="0.00%">
                  <c:v>2.3741027013091998E-3</c:v>
                </c:pt>
                <c:pt idx="235" formatCode="0.00%">
                  <c:v>2.315952582337636E-3</c:v>
                </c:pt>
                <c:pt idx="236" formatCode="0.00%">
                  <c:v>2.2343733444579587E-3</c:v>
                </c:pt>
                <c:pt idx="237" formatCode="0.00%">
                  <c:v>2.0207259421636901E-3</c:v>
                </c:pt>
                <c:pt idx="238" formatCode="0.00%">
                  <c:v>1.7122552910761241E-3</c:v>
                </c:pt>
                <c:pt idx="239" formatCode="0.00%">
                  <c:v>1.5050420310248865E-3</c:v>
                </c:pt>
                <c:pt idx="240" formatCode="0.00%">
                  <c:v>1.4034589305344744E-3</c:v>
                </c:pt>
                <c:pt idx="241" formatCode="0.00%">
                  <c:v>9.9620491989562288E-4</c:v>
                </c:pt>
                <c:pt idx="242" formatCode="0.00%">
                  <c:v>9.0453403373329168E-4</c:v>
                </c:pt>
                <c:pt idx="243" formatCode="0.00%">
                  <c:v>1.3371158468430434E-3</c:v>
                </c:pt>
                <c:pt idx="244" formatCode="0.00%">
                  <c:v>1.4847711791873704E-3</c:v>
                </c:pt>
                <c:pt idx="245" formatCode="0.00%">
                  <c:v>1.5642792899510296E-3</c:v>
                </c:pt>
                <c:pt idx="246" formatCode="0.00%">
                  <c:v>1.6213537179739278E-3</c:v>
                </c:pt>
                <c:pt idx="247" formatCode="0.00%">
                  <c:v>1.8090680674665816E-3</c:v>
                </c:pt>
                <c:pt idx="248" formatCode="0.00%">
                  <c:v>1.7320508075688772E-3</c:v>
                </c:pt>
                <c:pt idx="249" formatCode="0.00%">
                  <c:v>1.6764862244009226E-3</c:v>
                </c:pt>
                <c:pt idx="250" formatCode="0.00%">
                  <c:v>1.6143297699232973E-3</c:v>
                </c:pt>
                <c:pt idx="251" formatCode="0.00%">
                  <c:v>1.4034589305344739E-3</c:v>
                </c:pt>
                <c:pt idx="252" formatCode="0.00%">
                  <c:v>1.48477117918737E-3</c:v>
                </c:pt>
                <c:pt idx="253" formatCode="0.00%">
                  <c:v>1.48477117918737E-3</c:v>
                </c:pt>
                <c:pt idx="254" formatCode="0.00%">
                  <c:v>1.3789543689024487E-3</c:v>
                </c:pt>
                <c:pt idx="255" formatCode="0.00%">
                  <c:v>1.3568010505999358E-3</c:v>
                </c:pt>
                <c:pt idx="256" formatCode="0.00%">
                  <c:v>1.3113721705515064E-3</c:v>
                </c:pt>
                <c:pt idx="257" formatCode="0.00%">
                  <c:v>1.3142574813455414E-3</c:v>
                </c:pt>
                <c:pt idx="258" formatCode="0.00%">
                  <c:v>1.3142574813455414E-3</c:v>
                </c:pt>
                <c:pt idx="259" formatCode="0.00%">
                  <c:v>1.0552897060221724E-3</c:v>
                </c:pt>
                <c:pt idx="260" formatCode="0.00%">
                  <c:v>6.6855792342152074E-4</c:v>
                </c:pt>
                <c:pt idx="261" formatCode="0.00%">
                  <c:v>8.6602540378443794E-4</c:v>
                </c:pt>
                <c:pt idx="262" formatCode="0.00%">
                  <c:v>9.9620491989562115E-4</c:v>
                </c:pt>
                <c:pt idx="263" formatCode="0.00%">
                  <c:v>1.2309149097933269E-3</c:v>
                </c:pt>
                <c:pt idx="264" formatCode="0.00%">
                  <c:v>1.6422453217986943E-3</c:v>
                </c:pt>
                <c:pt idx="265" formatCode="0.00%">
                  <c:v>1.5666989036012807E-3</c:v>
                </c:pt>
                <c:pt idx="266" formatCode="0.00%">
                  <c:v>1.6143297699232973E-3</c:v>
                </c:pt>
                <c:pt idx="267" formatCode="0.00%">
                  <c:v>1.5642792899510296E-3</c:v>
                </c:pt>
                <c:pt idx="268" formatCode="0.00%">
                  <c:v>1.544785951633312E-3</c:v>
                </c:pt>
                <c:pt idx="269" formatCode="0.00%">
                  <c:v>1.4433756729740651E-3</c:v>
                </c:pt>
                <c:pt idx="270" formatCode="0.00%">
                  <c:v>1.4034589305344748E-3</c:v>
                </c:pt>
                <c:pt idx="271" formatCode="0.00%">
                  <c:v>1.2154310870109953E-3</c:v>
                </c:pt>
                <c:pt idx="272" formatCode="0.00%">
                  <c:v>1.0000000000000011E-3</c:v>
                </c:pt>
                <c:pt idx="273" formatCode="0.00%">
                  <c:v>9.6530729916342352E-4</c:v>
                </c:pt>
                <c:pt idx="274" formatCode="0.00%">
                  <c:v>8.5280286542244253E-4</c:v>
                </c:pt>
                <c:pt idx="275" formatCode="0.00%">
                  <c:v>8.348471099367227E-4</c:v>
                </c:pt>
                <c:pt idx="276" formatCode="0.00%">
                  <c:v>8.348471099367227E-4</c:v>
                </c:pt>
                <c:pt idx="277" formatCode="0.00%">
                  <c:v>9.003366373785196E-4</c:v>
                </c:pt>
                <c:pt idx="278" formatCode="0.00%">
                  <c:v>1.0552897060221716E-3</c:v>
                </c:pt>
                <c:pt idx="279" formatCode="0.00%">
                  <c:v>1.267304464625846E-3</c:v>
                </c:pt>
                <c:pt idx="280" formatCode="0.00%">
                  <c:v>1.4459976109624407E-3</c:v>
                </c:pt>
                <c:pt idx="281" formatCode="0.00%">
                  <c:v>1.5275252316519449E-3</c:v>
                </c:pt>
                <c:pt idx="282" formatCode="0.00%">
                  <c:v>1.5275252316519447E-3</c:v>
                </c:pt>
                <c:pt idx="283" formatCode="0.00%">
                  <c:v>1.4974726182552507E-3</c:v>
                </c:pt>
                <c:pt idx="284" formatCode="0.00%">
                  <c:v>1.3113721705515047E-3</c:v>
                </c:pt>
                <c:pt idx="285" formatCode="0.00%">
                  <c:v>1.267304464625846E-3</c:v>
                </c:pt>
                <c:pt idx="286" formatCode="0.00%">
                  <c:v>1.1645001528813139E-3</c:v>
                </c:pt>
                <c:pt idx="287" formatCode="0.00%">
                  <c:v>1.0836246694508312E-3</c:v>
                </c:pt>
                <c:pt idx="288" formatCode="0.00%">
                  <c:v>8.6602540378443935E-4</c:v>
                </c:pt>
                <c:pt idx="289" formatCode="0.00%">
                  <c:v>6.6855792342152204E-4</c:v>
                </c:pt>
                <c:pt idx="290" formatCode="0.00%">
                  <c:v>6.0302268915552782E-4</c:v>
                </c:pt>
                <c:pt idx="291" formatCode="0.00%">
                  <c:v>6.6855792342152204E-4</c:v>
                </c:pt>
                <c:pt idx="292" formatCode="0.00%">
                  <c:v>1.311372170551506E-3</c:v>
                </c:pt>
                <c:pt idx="293" formatCode="0.00%">
                  <c:v>1.3789543689024487E-3</c:v>
                </c:pt>
                <c:pt idx="294" formatCode="0.00%">
                  <c:v>1.3706888336846835E-3</c:v>
                </c:pt>
                <c:pt idx="295" formatCode="0.00%">
                  <c:v>1.3789543689024487E-3</c:v>
                </c:pt>
                <c:pt idx="296" formatCode="0.00%">
                  <c:v>1.3789543689024487E-3</c:v>
                </c:pt>
                <c:pt idx="297" formatCode="0.00%">
                  <c:v>1.3706888336846835E-3</c:v>
                </c:pt>
                <c:pt idx="298" formatCode="0.00%">
                  <c:v>1.3568010505999361E-3</c:v>
                </c:pt>
                <c:pt idx="299" formatCode="0.00%">
                  <c:v>1.2792042981336622E-3</c:v>
                </c:pt>
                <c:pt idx="300" formatCode="0.00%">
                  <c:v>1.1381803659589918E-3</c:v>
                </c:pt>
                <c:pt idx="301" formatCode="0.00%">
                  <c:v>1.0730867399773192E-3</c:v>
                </c:pt>
                <c:pt idx="302" formatCode="0.00%">
                  <c:v>9.9999999999999959E-4</c:v>
                </c:pt>
                <c:pt idx="303" formatCode="0.00%">
                  <c:v>9.9999999999999959E-4</c:v>
                </c:pt>
                <c:pt idx="304" formatCode="0.00%">
                  <c:v>1.1281521496355335E-3</c:v>
                </c:pt>
                <c:pt idx="305" formatCode="0.00%">
                  <c:v>1.2154310870109953E-3</c:v>
                </c:pt>
                <c:pt idx="306" formatCode="0.00%">
                  <c:v>1.2309149097933284E-3</c:v>
                </c:pt>
                <c:pt idx="307" formatCode="0.00%">
                  <c:v>1.4459976109624437E-3</c:v>
                </c:pt>
                <c:pt idx="308" formatCode="0.00%">
                  <c:v>1.7494587907710391E-3</c:v>
                </c:pt>
                <c:pt idx="309" formatCode="0.00%">
                  <c:v>1.831955405041458E-3</c:v>
                </c:pt>
                <c:pt idx="310" formatCode="0.00%">
                  <c:v>1.9752253419585216E-3</c:v>
                </c:pt>
                <c:pt idx="311" formatCode="0.00%">
                  <c:v>2.0652243256245851E-3</c:v>
                </c:pt>
                <c:pt idx="312" formatCode="0.00%">
                  <c:v>2.153221687695822E-3</c:v>
                </c:pt>
                <c:pt idx="313" formatCode="0.00%">
                  <c:v>2.108783937953271E-3</c:v>
                </c:pt>
                <c:pt idx="314" formatCode="0.00%">
                  <c:v>2.0207259421636922E-3</c:v>
                </c:pt>
                <c:pt idx="315" formatCode="0.00%">
                  <c:v>1.7816403745544245E-3</c:v>
                </c:pt>
                <c:pt idx="316" formatCode="0.00%">
                  <c:v>1.7494587907710391E-3</c:v>
                </c:pt>
                <c:pt idx="317" formatCode="0.00%">
                  <c:v>1.6213537179739291E-3</c:v>
                </c:pt>
                <c:pt idx="318" formatCode="0.00%">
                  <c:v>1.2673044646258488E-3</c:v>
                </c:pt>
                <c:pt idx="319" formatCode="0.00%">
                  <c:v>1.1645001528813161E-3</c:v>
                </c:pt>
                <c:pt idx="320" formatCode="0.00%">
                  <c:v>1.1645001528813159E-3</c:v>
                </c:pt>
                <c:pt idx="321" formatCode="0.00%">
                  <c:v>1.2431631210161232E-3</c:v>
                </c:pt>
                <c:pt idx="322" formatCode="0.00%">
                  <c:v>1.5050420310248865E-3</c:v>
                </c:pt>
                <c:pt idx="323" formatCode="0.00%">
                  <c:v>1.7122552910761233E-3</c:v>
                </c:pt>
                <c:pt idx="324" formatCode="0.00%">
                  <c:v>2.0207259421636896E-3</c:v>
                </c:pt>
                <c:pt idx="325" formatCode="0.00%">
                  <c:v>2.174229226018435E-3</c:v>
                </c:pt>
                <c:pt idx="326" formatCode="0.00%">
                  <c:v>2.2495790852081763E-3</c:v>
                </c:pt>
                <c:pt idx="327" formatCode="0.00%">
                  <c:v>2.3548788812706566E-3</c:v>
                </c:pt>
                <c:pt idx="328" formatCode="0.00%">
                  <c:v>2.9374798516394757E-3</c:v>
                </c:pt>
                <c:pt idx="329" formatCode="0.00%">
                  <c:v>3.4465617474213157E-3</c:v>
                </c:pt>
                <c:pt idx="330" formatCode="0.00%">
                  <c:v>3.6296339242742406E-3</c:v>
                </c:pt>
                <c:pt idx="331" formatCode="0.00%">
                  <c:v>3.4498572653828955E-3</c:v>
                </c:pt>
                <c:pt idx="332" formatCode="0.00%">
                  <c:v>3.4377582547616436E-3</c:v>
                </c:pt>
                <c:pt idx="333" formatCode="0.00%">
                  <c:v>3.7284735685686647E-3</c:v>
                </c:pt>
                <c:pt idx="334" formatCode="0.00%">
                  <c:v>4.1660605619770596E-3</c:v>
                </c:pt>
                <c:pt idx="335" formatCode="0.00%">
                  <c:v>4.4517616533437431E-3</c:v>
                </c:pt>
                <c:pt idx="336" formatCode="0.00%">
                  <c:v>4.5726459418033785E-3</c:v>
                </c:pt>
                <c:pt idx="337" formatCode="0.00%">
                  <c:v>4.5618643185222048E-3</c:v>
                </c:pt>
                <c:pt idx="338" formatCode="0.00%">
                  <c:v>4.621261798043971E-3</c:v>
                </c:pt>
                <c:pt idx="339" formatCode="0.00%">
                  <c:v>4.3484584520368692E-3</c:v>
                </c:pt>
                <c:pt idx="340" formatCode="0.00%">
                  <c:v>4.1194292043554969E-3</c:v>
                </c:pt>
                <c:pt idx="341" formatCode="0.00%">
                  <c:v>3.938927711338646E-3</c:v>
                </c:pt>
                <c:pt idx="342" formatCode="0.00%">
                  <c:v>3.4498572653828951E-3</c:v>
                </c:pt>
                <c:pt idx="343" formatCode="0.00%">
                  <c:v>3.0289011909011517E-3</c:v>
                </c:pt>
                <c:pt idx="344" formatCode="0.00%">
                  <c:v>2.4984843890695483E-3</c:v>
                </c:pt>
                <c:pt idx="345" formatCode="0.00%">
                  <c:v>2.2087978356535643E-3</c:v>
                </c:pt>
                <c:pt idx="346" formatCode="0.00%">
                  <c:v>2.3403573930647257E-3</c:v>
                </c:pt>
                <c:pt idx="347" formatCode="0.00%">
                  <c:v>2.6798914496333932E-3</c:v>
                </c:pt>
                <c:pt idx="348" formatCode="0.00%">
                  <c:v>2.9580398915498058E-3</c:v>
                </c:pt>
                <c:pt idx="349" formatCode="0.00%">
                  <c:v>3.1042492870843384E-3</c:v>
                </c:pt>
                <c:pt idx="350" formatCode="0.00%">
                  <c:v>3.2706222186259437E-3</c:v>
                </c:pt>
                <c:pt idx="351" formatCode="0.00%">
                  <c:v>3.4859023439441248E-3</c:v>
                </c:pt>
                <c:pt idx="352" formatCode="0.00%">
                  <c:v>3.8494391563163857E-3</c:v>
                </c:pt>
                <c:pt idx="353" formatCode="0.00%">
                  <c:v>3.9800639556304973E-3</c:v>
                </c:pt>
                <c:pt idx="354" formatCode="0.00%">
                  <c:v>4.0554863699647286E-3</c:v>
                </c:pt>
                <c:pt idx="355" formatCode="0.00%">
                  <c:v>3.6045005538110609E-3</c:v>
                </c:pt>
                <c:pt idx="356" formatCode="0.00%">
                  <c:v>2.6285149626910842E-3</c:v>
                </c:pt>
                <c:pt idx="357" formatCode="0.00%">
                  <c:v>2.3094010767585036E-3</c:v>
                </c:pt>
                <c:pt idx="358" formatCode="0.00%">
                  <c:v>2.0597146021777489E-3</c:v>
                </c:pt>
                <c:pt idx="359" formatCode="0.00%">
                  <c:v>1.8989630344113091E-3</c:v>
                </c:pt>
                <c:pt idx="360" formatCode="0.00%">
                  <c:v>1.7056057308448833E-3</c:v>
                </c:pt>
                <c:pt idx="361" formatCode="0.00%">
                  <c:v>1.3371158468430426E-3</c:v>
                </c:pt>
                <c:pt idx="362" formatCode="0.00%">
                  <c:v>1.5954480704349313E-3</c:v>
                </c:pt>
                <c:pt idx="363" formatCode="0.00%">
                  <c:v>1.585922922197518E-3</c:v>
                </c:pt>
                <c:pt idx="364" formatCode="0.00%">
                  <c:v>1.621353717973928E-3</c:v>
                </c:pt>
                <c:pt idx="365" formatCode="0.00%">
                  <c:v>1.621353717973928E-3</c:v>
                </c:pt>
                <c:pt idx="366" formatCode="0.00%">
                  <c:v>1.4433756729740643E-3</c:v>
                </c:pt>
                <c:pt idx="367" formatCode="0.00%">
                  <c:v>1.3026778945578578E-3</c:v>
                </c:pt>
                <c:pt idx="368" formatCode="0.00%">
                  <c:v>1.302677894557858E-3</c:v>
                </c:pt>
                <c:pt idx="369" formatCode="0.00%">
                  <c:v>1.3113721705515055E-3</c:v>
                </c:pt>
                <c:pt idx="370" formatCode="0.00%">
                  <c:v>1.3113721705515055E-3</c:v>
                </c:pt>
                <c:pt idx="371" formatCode="0.00%">
                  <c:v>1.4974726182552527E-3</c:v>
                </c:pt>
                <c:pt idx="372" formatCode="0.00%">
                  <c:v>1.6213537179739278E-3</c:v>
                </c:pt>
                <c:pt idx="373" formatCode="0.00%">
                  <c:v>1.5275252316519466E-3</c:v>
                </c:pt>
                <c:pt idx="374" formatCode="0.00%">
                  <c:v>1.2401124093721456E-3</c:v>
                </c:pt>
                <c:pt idx="375" formatCode="0.00%">
                  <c:v>1.1934162828797109E-3</c:v>
                </c:pt>
                <c:pt idx="376" formatCode="0.00%">
                  <c:v>9.6530729916342319E-4</c:v>
                </c:pt>
                <c:pt idx="377" formatCode="0.00%">
                  <c:v>9.6530729916342319E-4</c:v>
                </c:pt>
                <c:pt idx="378" formatCode="0.00%">
                  <c:v>9.0033663737852079E-4</c:v>
                </c:pt>
                <c:pt idx="379" formatCode="0.00%">
                  <c:v>9.0453403373329168E-4</c:v>
                </c:pt>
                <c:pt idx="380" formatCode="0.00%">
                  <c:v>9.8473192783466194E-4</c:v>
                </c:pt>
                <c:pt idx="381" formatCode="0.00%">
                  <c:v>1.2401124093721454E-3</c:v>
                </c:pt>
                <c:pt idx="382" formatCode="0.00%">
                  <c:v>1.1645001528813156E-3</c:v>
                </c:pt>
                <c:pt idx="383" formatCode="0.00%">
                  <c:v>1.1677484162422849E-3</c:v>
                </c:pt>
                <c:pt idx="384" formatCode="0.00%">
                  <c:v>1.1645001528813154E-3</c:v>
                </c:pt>
                <c:pt idx="385" formatCode="0.00%">
                  <c:v>1.2401124093721454E-3</c:v>
                </c:pt>
                <c:pt idx="386" formatCode="0.00%">
                  <c:v>1.6696942198734441E-3</c:v>
                </c:pt>
                <c:pt idx="387" formatCode="0.00%">
                  <c:v>1.9128750375000743E-3</c:v>
                </c:pt>
                <c:pt idx="388" formatCode="0.00%">
                  <c:v>2.1087839379532697E-3</c:v>
                </c:pt>
                <c:pt idx="389" formatCode="0.00%">
                  <c:v>2.0207259421636901E-3</c:v>
                </c:pt>
                <c:pt idx="390" formatCode="0.00%">
                  <c:v>1.8504708655481246E-3</c:v>
                </c:pt>
                <c:pt idx="391" formatCode="0.00%">
                  <c:v>1.6514456476895416E-3</c:v>
                </c:pt>
                <c:pt idx="392" formatCode="0.00%">
                  <c:v>1.527525231651947E-3</c:v>
                </c:pt>
                <c:pt idx="393" formatCode="0.00%">
                  <c:v>1.5642792899510296E-3</c:v>
                </c:pt>
                <c:pt idx="394" formatCode="0.00%">
                  <c:v>1.527525231651947E-3</c:v>
                </c:pt>
                <c:pt idx="395" formatCode="0.00%">
                  <c:v>1.3706888336846839E-3</c:v>
                </c:pt>
                <c:pt idx="396" formatCode="0.00%">
                  <c:v>1.3706888336846837E-3</c:v>
                </c:pt>
                <c:pt idx="397" formatCode="0.00%">
                  <c:v>1.4222261679238193E-3</c:v>
                </c:pt>
                <c:pt idx="398" formatCode="0.00%">
                  <c:v>1.4433756729740645E-3</c:v>
                </c:pt>
                <c:pt idx="399" formatCode="0.00%">
                  <c:v>1.6764862244009239E-3</c:v>
                </c:pt>
                <c:pt idx="400" formatCode="0.00%">
                  <c:v>1.5954480704349319E-3</c:v>
                </c:pt>
                <c:pt idx="401" formatCode="0.00%">
                  <c:v>1.5075567228888195E-3</c:v>
                </c:pt>
                <c:pt idx="402" formatCode="0.00%">
                  <c:v>1.443375672974066E-3</c:v>
                </c:pt>
                <c:pt idx="403" formatCode="0.00%">
                  <c:v>1.5075567228888195E-3</c:v>
                </c:pt>
                <c:pt idx="404" formatCode="0.00%">
                  <c:v>1.443375672974066E-3</c:v>
                </c:pt>
                <c:pt idx="405" formatCode="0.00%">
                  <c:v>1.4354811251305482E-3</c:v>
                </c:pt>
                <c:pt idx="406" formatCode="0.00%">
                  <c:v>1.4770978917519949E-3</c:v>
                </c:pt>
                <c:pt idx="407" formatCode="0.00%">
                  <c:v>1.5642792899510313E-3</c:v>
                </c:pt>
                <c:pt idx="408" formatCode="0.00%">
                  <c:v>1.7232808737106598E-3</c:v>
                </c:pt>
                <c:pt idx="409" formatCode="0.00%">
                  <c:v>2.2207697273283842E-3</c:v>
                </c:pt>
                <c:pt idx="410" formatCode="0.00%">
                  <c:v>2.424621182533033E-3</c:v>
                </c:pt>
                <c:pt idx="411" formatCode="0.00%">
                  <c:v>2.4541245430351076E-3</c:v>
                </c:pt>
                <c:pt idx="412" formatCode="0.00%">
                  <c:v>2.6097137890209463E-3</c:v>
                </c:pt>
                <c:pt idx="413" formatCode="0.00%">
                  <c:v>2.6671401094873828E-3</c:v>
                </c:pt>
                <c:pt idx="414" formatCode="0.00%">
                  <c:v>2.7784342658585559E-3</c:v>
                </c:pt>
                <c:pt idx="415" formatCode="0.00%">
                  <c:v>2.8230651727682394E-3</c:v>
                </c:pt>
                <c:pt idx="416" formatCode="0.00%">
                  <c:v>2.7413776673693665E-3</c:v>
                </c:pt>
                <c:pt idx="417" formatCode="0.00%">
                  <c:v>2.4618298195866542E-3</c:v>
                </c:pt>
                <c:pt idx="418" formatCode="0.00%">
                  <c:v>2.4293034292807371E-3</c:v>
                </c:pt>
                <c:pt idx="419" formatCode="0.00%">
                  <c:v>2.504541329810166E-3</c:v>
                </c:pt>
                <c:pt idx="420" formatCode="0.00%">
                  <c:v>2.2746961169005466E-3</c:v>
                </c:pt>
                <c:pt idx="421" formatCode="0.00%">
                  <c:v>2.2746961169005466E-3</c:v>
                </c:pt>
                <c:pt idx="422" formatCode="0.00%">
                  <c:v>2.2087978356535665E-3</c:v>
                </c:pt>
                <c:pt idx="423" formatCode="0.00%">
                  <c:v>1.8319554050414562E-3</c:v>
                </c:pt>
                <c:pt idx="424" formatCode="0.00%">
                  <c:v>1.732050807568877E-3</c:v>
                </c:pt>
                <c:pt idx="425" formatCode="0.00%">
                  <c:v>2.3788843832962775E-3</c:v>
                </c:pt>
                <c:pt idx="426" formatCode="0.00%">
                  <c:v>4.266678503771458E-3</c:v>
                </c:pt>
                <c:pt idx="427" formatCode="0.00%">
                  <c:v>5.6158595769373338E-3</c:v>
                </c:pt>
                <c:pt idx="428" formatCode="0.00%">
                  <c:v>7.2592678485484978E-3</c:v>
                </c:pt>
                <c:pt idx="429" formatCode="0.00%">
                  <c:v>8.2737262134147151E-3</c:v>
                </c:pt>
                <c:pt idx="430" formatCode="0.00%">
                  <c:v>8.8762536459859355E-3</c:v>
                </c:pt>
                <c:pt idx="431" formatCode="0.00%">
                  <c:v>8.3702213865946042E-3</c:v>
                </c:pt>
                <c:pt idx="432" formatCode="0.00%">
                  <c:v>7.8638991022843222E-3</c:v>
                </c:pt>
                <c:pt idx="433" formatCode="0.00%">
                  <c:v>7.5498344352707024E-3</c:v>
                </c:pt>
                <c:pt idx="434" formatCode="0.00%">
                  <c:v>7.4523740370353395E-3</c:v>
                </c:pt>
                <c:pt idx="435" formatCode="0.00%">
                  <c:v>7.3525917920557841E-3</c:v>
                </c:pt>
                <c:pt idx="436" formatCode="0.00%">
                  <c:v>7.0769579151873921E-3</c:v>
                </c:pt>
                <c:pt idx="437" formatCode="0.00%">
                  <c:v>8.0955468492177381E-3</c:v>
                </c:pt>
                <c:pt idx="438" formatCode="0.00%">
                  <c:v>9.7059026089563339E-3</c:v>
                </c:pt>
                <c:pt idx="439" formatCode="0.00%">
                  <c:v>1.0618380290797673E-2</c:v>
                </c:pt>
                <c:pt idx="440" formatCode="0.00%">
                  <c:v>1.2261049438499712E-2</c:v>
                </c:pt>
                <c:pt idx="441" formatCode="0.00%">
                  <c:v>1.3531108937958874E-2</c:v>
                </c:pt>
                <c:pt idx="442" formatCode="0.00%">
                  <c:v>1.5028004161927504E-2</c:v>
                </c:pt>
                <c:pt idx="443" formatCode="0.00%">
                  <c:v>1.6107592788947297E-2</c:v>
                </c:pt>
                <c:pt idx="444" formatCode="0.00%">
                  <c:v>1.7134936842780085E-2</c:v>
                </c:pt>
                <c:pt idx="445" formatCode="0.00%">
                  <c:v>1.7555755337055341E-2</c:v>
                </c:pt>
                <c:pt idx="446" formatCode="0.00%">
                  <c:v>1.7536757932636253E-2</c:v>
                </c:pt>
                <c:pt idx="447" formatCode="0.00%">
                  <c:v>1.6847578730812062E-2</c:v>
                </c:pt>
                <c:pt idx="448" formatCode="0.00%">
                  <c:v>1.4890255100893987E-2</c:v>
                </c:pt>
                <c:pt idx="449" formatCode="0.00%">
                  <c:v>1.3816985594155255E-2</c:v>
                </c:pt>
                <c:pt idx="450" formatCode="0.00%">
                  <c:v>1.345587626506E-2</c:v>
                </c:pt>
                <c:pt idx="451" formatCode="0.00%">
                  <c:v>1.2999708621443189E-2</c:v>
                </c:pt>
                <c:pt idx="452" formatCode="0.00%">
                  <c:v>1.2854665465986565E-2</c:v>
                </c:pt>
                <c:pt idx="453" formatCode="0.00%">
                  <c:v>1.1879126077436866E-2</c:v>
                </c:pt>
                <c:pt idx="454" formatCode="0.00%">
                  <c:v>1.1309355204940436E-2</c:v>
                </c:pt>
                <c:pt idx="455" formatCode="0.00%">
                  <c:v>1.0731926314704201E-2</c:v>
                </c:pt>
                <c:pt idx="456" formatCode="0.00%">
                  <c:v>1.0299676370320249E-2</c:v>
                </c:pt>
                <c:pt idx="457" formatCode="0.00%">
                  <c:v>9.5199153293917416E-3</c:v>
                </c:pt>
                <c:pt idx="458" formatCode="0.00%">
                  <c:v>9.1100177959444299E-3</c:v>
                </c:pt>
                <c:pt idx="459" formatCode="0.00%">
                  <c:v>9.0134579514426216E-3</c:v>
                </c:pt>
                <c:pt idx="460" formatCode="0.00%">
                  <c:v>9.6808933972902002E-3</c:v>
                </c:pt>
                <c:pt idx="461" formatCode="0.00%">
                  <c:v>1.030739657927375E-2</c:v>
                </c:pt>
                <c:pt idx="462" formatCode="0.00%">
                  <c:v>1.1109646368100221E-2</c:v>
                </c:pt>
                <c:pt idx="463" formatCode="0.00%">
                  <c:v>1.1257320850329919E-2</c:v>
                </c:pt>
                <c:pt idx="464" formatCode="0.00%">
                  <c:v>1.1368483814582499E-2</c:v>
                </c:pt>
                <c:pt idx="465" formatCode="0.00%">
                  <c:v>1.2053856417987322E-2</c:v>
                </c:pt>
                <c:pt idx="466" formatCode="0.00%">
                  <c:v>1.2671550095318902E-2</c:v>
                </c:pt>
                <c:pt idx="467" formatCode="0.00%">
                  <c:v>1.2018609307942817E-2</c:v>
                </c:pt>
                <c:pt idx="468" formatCode="0.00%">
                  <c:v>1.0034787974689336E-2</c:v>
                </c:pt>
                <c:pt idx="469" formatCode="0.00%">
                  <c:v>7.6212422434491188E-3</c:v>
                </c:pt>
                <c:pt idx="470" formatCode="0.00%">
                  <c:v>6.3508529610858859E-3</c:v>
                </c:pt>
                <c:pt idx="471" formatCode="0.00%">
                  <c:v>5.7101716792107614E-3</c:v>
                </c:pt>
                <c:pt idx="472" formatCode="0.00%">
                  <c:v>6.5707109527236443E-3</c:v>
                </c:pt>
                <c:pt idx="473" formatCode="0.00%">
                  <c:v>8.3047996345304437E-3</c:v>
                </c:pt>
                <c:pt idx="474" formatCode="0.00%">
                  <c:v>1.0326488446532235E-2</c:v>
                </c:pt>
                <c:pt idx="475" formatCode="0.00%">
                  <c:v>1.2053856417987341E-2</c:v>
                </c:pt>
                <c:pt idx="476" formatCode="0.00%">
                  <c:v>1.3219304066402048E-2</c:v>
                </c:pt>
                <c:pt idx="477" formatCode="0.00%">
                  <c:v>1.4342931951651126E-2</c:v>
                </c:pt>
                <c:pt idx="478" formatCode="0.00%">
                  <c:v>1.3963154979075949E-2</c:v>
                </c:pt>
                <c:pt idx="479" formatCode="0.00%">
                  <c:v>1.296469565139619E-2</c:v>
                </c:pt>
                <c:pt idx="480" formatCode="0.00%">
                  <c:v>1.1607207792026201E-2</c:v>
                </c:pt>
                <c:pt idx="481" formatCode="0.00%">
                  <c:v>1.0183170905811684E-2</c:v>
                </c:pt>
                <c:pt idx="482" formatCode="0.00%">
                  <c:v>8.8933069828331587E-3</c:v>
                </c:pt>
                <c:pt idx="483" formatCode="0.00%">
                  <c:v>7.1963795611320264E-3</c:v>
                </c:pt>
                <c:pt idx="484" formatCode="0.00%">
                  <c:v>6.0427768050087287E-3</c:v>
                </c:pt>
                <c:pt idx="485" formatCode="0.00%">
                  <c:v>5.2936497119404563E-3</c:v>
                </c:pt>
                <c:pt idx="486" formatCode="0.00%">
                  <c:v>5.3058001424398909E-3</c:v>
                </c:pt>
                <c:pt idx="487" formatCode="0.00%">
                  <c:v>5.9518268140330201E-3</c:v>
                </c:pt>
                <c:pt idx="488" formatCode="0.00%">
                  <c:v>6.5429814351414834E-3</c:v>
                </c:pt>
                <c:pt idx="489" formatCode="0.00%">
                  <c:v>7.1747663883413478E-3</c:v>
                </c:pt>
                <c:pt idx="490" formatCode="0.00%">
                  <c:v>8.2056890833941132E-3</c:v>
                </c:pt>
                <c:pt idx="491" formatCode="0.00%">
                  <c:v>8.8300451284065908E-3</c:v>
                </c:pt>
                <c:pt idx="492" formatCode="0.00%">
                  <c:v>9.3889038311997363E-3</c:v>
                </c:pt>
                <c:pt idx="493" formatCode="0.00%">
                  <c:v>9.5568474578877696E-3</c:v>
                </c:pt>
                <c:pt idx="494" formatCode="0.00%">
                  <c:v>9.2915732431775085E-3</c:v>
                </c:pt>
                <c:pt idx="495" formatCode="0.00%">
                  <c:v>9.0553851381373479E-3</c:v>
                </c:pt>
                <c:pt idx="496" formatCode="0.00%">
                  <c:v>8.4674063146260477E-3</c:v>
                </c:pt>
                <c:pt idx="497" formatCode="0.00%">
                  <c:v>7.5678746866426963E-3</c:v>
                </c:pt>
                <c:pt idx="498" formatCode="0.00%">
                  <c:v>6.3101649596648286E-3</c:v>
                </c:pt>
                <c:pt idx="499" formatCode="0.00%">
                  <c:v>5.1778959105611691E-3</c:v>
                </c:pt>
                <c:pt idx="500" formatCode="0.00%">
                  <c:v>4.3169854802122811E-3</c:v>
                </c:pt>
                <c:pt idx="501" formatCode="0.00%">
                  <c:v>3.117642854737692E-3</c:v>
                </c:pt>
                <c:pt idx="502" formatCode="0.00%">
                  <c:v>2.5271255679850261E-3</c:v>
                </c:pt>
                <c:pt idx="503" formatCode="0.00%">
                  <c:v>2.0375267241229387E-3</c:v>
                </c:pt>
                <c:pt idx="504" formatCode="0.00%">
                  <c:v>1.9227505550564012E-3</c:v>
                </c:pt>
                <c:pt idx="505" formatCode="0.00%">
                  <c:v>1.9286515936521482E-3</c:v>
                </c:pt>
                <c:pt idx="506" formatCode="0.00%">
                  <c:v>1.9227505550564014E-3</c:v>
                </c:pt>
                <c:pt idx="507" formatCode="0.00%">
                  <c:v>1.8809249819912513E-3</c:v>
                </c:pt>
                <c:pt idx="508" formatCode="0.00%">
                  <c:v>1.7645499039801525E-3</c:v>
                </c:pt>
                <c:pt idx="509" formatCode="0.00%">
                  <c:v>1.6025547785276557E-3</c:v>
                </c:pt>
                <c:pt idx="510" formatCode="0.00%">
                  <c:v>1.7752507291971908E-3</c:v>
                </c:pt>
                <c:pt idx="511" formatCode="0.00%">
                  <c:v>2.167249338901665E-3</c:v>
                </c:pt>
                <c:pt idx="512" formatCode="0.00%">
                  <c:v>2.3868325657594226E-3</c:v>
                </c:pt>
                <c:pt idx="513" formatCode="0.00%">
                  <c:v>2.4618298195866568E-3</c:v>
                </c:pt>
                <c:pt idx="514" formatCode="0.00%">
                  <c:v>2.4293034292807397E-3</c:v>
                </c:pt>
                <c:pt idx="515" formatCode="0.00%">
                  <c:v>2.3788843832962792E-3</c:v>
                </c:pt>
                <c:pt idx="516" formatCode="0.00%">
                  <c:v>2.3290003057626321E-3</c:v>
                </c:pt>
                <c:pt idx="517" formatCode="0.00%">
                  <c:v>2.1672493389016654E-3</c:v>
                </c:pt>
                <c:pt idx="518" formatCode="0.00%">
                  <c:v>2.0597146021777506E-3</c:v>
                </c:pt>
                <c:pt idx="519" formatCode="0.00%">
                  <c:v>1.9694638556693256E-3</c:v>
                </c:pt>
                <c:pt idx="520" formatCode="0.00%">
                  <c:v>1.3371158468430443E-3</c:v>
                </c:pt>
                <c:pt idx="521" formatCode="0.00%">
                  <c:v>1.3789543689024502E-3</c:v>
                </c:pt>
                <c:pt idx="522" formatCode="0.00%">
                  <c:v>1.7232808737106598E-3</c:v>
                </c:pt>
                <c:pt idx="523" formatCode="0.00%">
                  <c:v>3.4498572653828951E-3</c:v>
                </c:pt>
                <c:pt idx="524" formatCode="0.00%">
                  <c:v>5.4515774753457306E-3</c:v>
                </c:pt>
                <c:pt idx="525" formatCode="0.00%">
                  <c:v>8.4149038057846105E-3</c:v>
                </c:pt>
                <c:pt idx="526" formatCode="0.00%">
                  <c:v>1.092813993432753E-2</c:v>
                </c:pt>
                <c:pt idx="527" formatCode="0.00%">
                  <c:v>1.3905525389701632E-2</c:v>
                </c:pt>
                <c:pt idx="528" formatCode="0.00%">
                  <c:v>1.6795336654361361E-2</c:v>
                </c:pt>
                <c:pt idx="529" formatCode="0.00%">
                  <c:v>1.8622851716657344E-2</c:v>
                </c:pt>
                <c:pt idx="530" formatCode="0.00%">
                  <c:v>1.9672123023263762E-2</c:v>
                </c:pt>
                <c:pt idx="531" formatCode="0.00%">
                  <c:v>1.9690599202911434E-2</c:v>
                </c:pt>
                <c:pt idx="532" formatCode="0.00%">
                  <c:v>1.8485661929444012E-2</c:v>
                </c:pt>
                <c:pt idx="533" formatCode="0.00%">
                  <c:v>1.6564611786467141E-2</c:v>
                </c:pt>
                <c:pt idx="534" formatCode="0.00%">
                  <c:v>1.3578894050561037E-2</c:v>
                </c:pt>
                <c:pt idx="535" formatCode="0.00%">
                  <c:v>1.0823655350735961E-2</c:v>
                </c:pt>
                <c:pt idx="536" formatCode="0.00%">
                  <c:v>8.6076076287728807E-3</c:v>
                </c:pt>
                <c:pt idx="537" formatCode="0.00%">
                  <c:v>9.1266343492798323E-3</c:v>
                </c:pt>
                <c:pt idx="538" formatCode="0.00%">
                  <c:v>1.1792396111927578E-2</c:v>
                </c:pt>
                <c:pt idx="539" formatCode="0.00%">
                  <c:v>1.5875223692053252E-2</c:v>
                </c:pt>
                <c:pt idx="540" formatCode="0.00%">
                  <c:v>1.9090692639465615E-2</c:v>
                </c:pt>
                <c:pt idx="541" formatCode="0.00%">
                  <c:v>2.1395978098415615E-2</c:v>
                </c:pt>
                <c:pt idx="542" formatCode="0.00%">
                  <c:v>2.2621222269579026E-2</c:v>
                </c:pt>
                <c:pt idx="543" formatCode="0.00%">
                  <c:v>2.3360644189955392E-2</c:v>
                </c:pt>
                <c:pt idx="544" formatCode="0.00%">
                  <c:v>2.3464189349265439E-2</c:v>
                </c:pt>
                <c:pt idx="545" formatCode="0.00%">
                  <c:v>2.2254042874103184E-2</c:v>
                </c:pt>
                <c:pt idx="546" formatCode="0.00%">
                  <c:v>2.0663795010656228E-2</c:v>
                </c:pt>
                <c:pt idx="547" formatCode="0.00%">
                  <c:v>1.8666734307236716E-2</c:v>
                </c:pt>
                <c:pt idx="548" formatCode="0.00%">
                  <c:v>1.6663105680187265E-2</c:v>
                </c:pt>
                <c:pt idx="549" formatCode="0.00%">
                  <c:v>1.4336592300399608E-2</c:v>
                </c:pt>
                <c:pt idx="550" formatCode="0.00%">
                  <c:v>1.2115604763604628E-2</c:v>
                </c:pt>
                <c:pt idx="551" formatCode="0.00%">
                  <c:v>1.0730867399773194E-2</c:v>
                </c:pt>
                <c:pt idx="552" formatCode="0.00%">
                  <c:v>9.4948151720565203E-3</c:v>
                </c:pt>
                <c:pt idx="553" formatCode="0.00%">
                  <c:v>8.3539139801579697E-3</c:v>
                </c:pt>
                <c:pt idx="554" formatCode="0.00%">
                  <c:v>7.3772787953446323E-3</c:v>
                </c:pt>
                <c:pt idx="555" formatCode="0.00%">
                  <c:v>6.6395280956806357E-3</c:v>
                </c:pt>
                <c:pt idx="556" formatCode="0.00%">
                  <c:v>5.5514125966443723E-3</c:v>
                </c:pt>
                <c:pt idx="557" formatCode="0.00%">
                  <c:v>4.2666785037714589E-3</c:v>
                </c:pt>
                <c:pt idx="558" formatCode="0.00%">
                  <c:v>2.6227443411030141E-3</c:v>
                </c:pt>
                <c:pt idx="559" formatCode="0.00%">
                  <c:v>1.669694219873445E-3</c:v>
                </c:pt>
                <c:pt idx="560" formatCode="0.00%">
                  <c:v>1.7816403745544243E-3</c:v>
                </c:pt>
                <c:pt idx="561" formatCode="0.00%">
                  <c:v>1.831955405041458E-3</c:v>
                </c:pt>
                <c:pt idx="562" formatCode="0.00%">
                  <c:v>1.8153386861559887E-3</c:v>
                </c:pt>
                <c:pt idx="563" formatCode="0.00%">
                  <c:v>1.72328087371066E-3</c:v>
                </c:pt>
                <c:pt idx="564" formatCode="0.00%">
                  <c:v>1.8647446815241845E-3</c:v>
                </c:pt>
                <c:pt idx="565" formatCode="0.00%">
                  <c:v>2.0889318714683758E-3</c:v>
                </c:pt>
                <c:pt idx="566" formatCode="0.00%">
                  <c:v>2.151461800448218E-3</c:v>
                </c:pt>
                <c:pt idx="567" formatCode="0.00%">
                  <c:v>2.0150945537631896E-3</c:v>
                </c:pt>
                <c:pt idx="568" formatCode="0.00%">
                  <c:v>2.005673770264566E-3</c:v>
                </c:pt>
                <c:pt idx="569" formatCode="0.00%">
                  <c:v>2.0889318714683754E-3</c:v>
                </c:pt>
                <c:pt idx="570" formatCode="0.00%">
                  <c:v>2.8709622502610947E-3</c:v>
                </c:pt>
                <c:pt idx="571" formatCode="0.00%">
                  <c:v>4.3484584520368736E-3</c:v>
                </c:pt>
                <c:pt idx="572" formatCode="0.00%">
                  <c:v>5.7439032236297517E-3</c:v>
                </c:pt>
                <c:pt idx="573" formatCode="0.00%">
                  <c:v>6.8202017210015047E-3</c:v>
                </c:pt>
                <c:pt idx="574" formatCode="0.00%">
                  <c:v>7.3045232976602162E-3</c:v>
                </c:pt>
                <c:pt idx="575" formatCode="0.00%">
                  <c:v>8.0603782150527638E-3</c:v>
                </c:pt>
                <c:pt idx="576" formatCode="0.00%">
                  <c:v>8.3353027975756715E-3</c:v>
                </c:pt>
                <c:pt idx="577" formatCode="0.00%">
                  <c:v>8.5315812595250437E-3</c:v>
                </c:pt>
                <c:pt idx="578" formatCode="0.00%">
                  <c:v>9.0800313709243508E-3</c:v>
                </c:pt>
                <c:pt idx="579" formatCode="0.00%">
                  <c:v>9.4720481929568938E-3</c:v>
                </c:pt>
                <c:pt idx="580" formatCode="0.00%">
                  <c:v>9.4580413117381253E-3</c:v>
                </c:pt>
                <c:pt idx="581" formatCode="0.00%">
                  <c:v>8.8433333904442083E-3</c:v>
                </c:pt>
              </c:numCache>
            </c:numRef>
          </c:yVal>
          <c:smooth val="1"/>
        </c:ser>
        <c:ser>
          <c:idx val="2"/>
          <c:order val="2"/>
          <c:spPr>
            <a:ln w="6350">
              <a:solidFill>
                <a:srgbClr val="000000"/>
              </a:solidFill>
            </a:ln>
          </c:spPr>
          <c:marker>
            <c:symbol val="none"/>
          </c:marker>
          <c:xVal>
            <c:numRef>
              <c:f>'[3]Term Premiums'!$A$2:$A$82</c:f>
              <c:numCache>
                <c:formatCode>General</c:formatCode>
                <c:ptCount val="8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numCache>
            </c:numRef>
          </c:xVal>
          <c:yVal>
            <c:numRef>
              <c:f>'[3]Term Premiums'!$G$2:$G$69</c:f>
              <c:numCache>
                <c:formatCode>General</c:formatCode>
                <c:ptCount val="6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numCache>
            </c:numRef>
          </c:yVal>
          <c:smooth val="1"/>
        </c:ser>
        <c:dLbls>
          <c:showLegendKey val="0"/>
          <c:showVal val="0"/>
          <c:showCatName val="0"/>
          <c:showSerName val="0"/>
          <c:showPercent val="0"/>
          <c:showBubbleSize val="0"/>
        </c:dLbls>
        <c:axId val="2042269312"/>
        <c:axId val="2042278016"/>
      </c:scatterChart>
      <c:scatterChart>
        <c:scatterStyle val="smoothMarker"/>
        <c:varyColors val="0"/>
        <c:ser>
          <c:idx val="0"/>
          <c:order val="1"/>
          <c:spPr>
            <a:ln w="22225">
              <a:solidFill>
                <a:schemeClr val="tx1"/>
              </a:solidFill>
              <a:prstDash val="sysDot"/>
            </a:ln>
          </c:spPr>
          <c:marker>
            <c:symbol val="none"/>
          </c:marker>
          <c:xVal>
            <c:numRef>
              <c:f>Sheet1!$D$2:$D$3833</c:f>
              <c:numCache>
                <c:formatCode>General</c:formatCode>
                <c:ptCount val="3832"/>
                <c:pt idx="6" formatCode="m/d/yyyy">
                  <c:v>43731</c:v>
                </c:pt>
                <c:pt idx="7" formatCode="m/d/yyyy">
                  <c:v>43708</c:v>
                </c:pt>
                <c:pt idx="8" formatCode="m/d/yyyy">
                  <c:v>43677</c:v>
                </c:pt>
                <c:pt idx="9" formatCode="m/d/yyyy">
                  <c:v>43646</c:v>
                </c:pt>
                <c:pt idx="10" formatCode="m/d/yyyy">
                  <c:v>43616</c:v>
                </c:pt>
                <c:pt idx="11" formatCode="m/d/yyyy">
                  <c:v>43585</c:v>
                </c:pt>
                <c:pt idx="12" formatCode="m/d/yyyy">
                  <c:v>43555</c:v>
                </c:pt>
                <c:pt idx="13" formatCode="m/d/yyyy">
                  <c:v>43524</c:v>
                </c:pt>
                <c:pt idx="14" formatCode="m/d/yyyy">
                  <c:v>43496</c:v>
                </c:pt>
                <c:pt idx="15" formatCode="m/d/yyyy">
                  <c:v>43465</c:v>
                </c:pt>
                <c:pt idx="16" formatCode="m/d/yyyy">
                  <c:v>43434</c:v>
                </c:pt>
                <c:pt idx="17" formatCode="m/d/yyyy">
                  <c:v>43404</c:v>
                </c:pt>
                <c:pt idx="18" formatCode="m/d/yyyy">
                  <c:v>43373</c:v>
                </c:pt>
                <c:pt idx="19" formatCode="m/d/yyyy">
                  <c:v>43343</c:v>
                </c:pt>
                <c:pt idx="20" formatCode="m/d/yyyy">
                  <c:v>43312</c:v>
                </c:pt>
                <c:pt idx="21" formatCode="m/d/yyyy">
                  <c:v>43281</c:v>
                </c:pt>
                <c:pt idx="22" formatCode="m/d/yyyy">
                  <c:v>43251</c:v>
                </c:pt>
                <c:pt idx="23" formatCode="m/d/yyyy">
                  <c:v>43220</c:v>
                </c:pt>
                <c:pt idx="24" formatCode="m/d/yyyy">
                  <c:v>43190</c:v>
                </c:pt>
                <c:pt idx="25" formatCode="m/d/yyyy">
                  <c:v>43159</c:v>
                </c:pt>
                <c:pt idx="26" formatCode="m/d/yyyy">
                  <c:v>43131</c:v>
                </c:pt>
                <c:pt idx="27" formatCode="m/d/yyyy">
                  <c:v>43100</c:v>
                </c:pt>
                <c:pt idx="28" formatCode="m/d/yyyy">
                  <c:v>43069</c:v>
                </c:pt>
                <c:pt idx="29" formatCode="m/d/yyyy">
                  <c:v>43039</c:v>
                </c:pt>
                <c:pt idx="30" formatCode="m/d/yyyy">
                  <c:v>43008</c:v>
                </c:pt>
                <c:pt idx="31" formatCode="m/d/yyyy">
                  <c:v>42978</c:v>
                </c:pt>
                <c:pt idx="32" formatCode="m/d/yyyy">
                  <c:v>42947</c:v>
                </c:pt>
                <c:pt idx="33" formatCode="m/d/yyyy">
                  <c:v>42916</c:v>
                </c:pt>
                <c:pt idx="34" formatCode="m/d/yyyy">
                  <c:v>42886</c:v>
                </c:pt>
                <c:pt idx="35" formatCode="m/d/yyyy">
                  <c:v>42855</c:v>
                </c:pt>
                <c:pt idx="36" formatCode="m/d/yyyy">
                  <c:v>42825</c:v>
                </c:pt>
                <c:pt idx="37" formatCode="m/d/yyyy">
                  <c:v>42794</c:v>
                </c:pt>
                <c:pt idx="38" formatCode="m/d/yyyy">
                  <c:v>42766</c:v>
                </c:pt>
                <c:pt idx="39" formatCode="m/d/yyyy">
                  <c:v>42735</c:v>
                </c:pt>
                <c:pt idx="40" formatCode="m/d/yyyy">
                  <c:v>42704</c:v>
                </c:pt>
                <c:pt idx="41" formatCode="m/d/yyyy">
                  <c:v>42674</c:v>
                </c:pt>
                <c:pt idx="42" formatCode="m/d/yyyy">
                  <c:v>42643</c:v>
                </c:pt>
                <c:pt idx="43" formatCode="m/d/yyyy">
                  <c:v>42613</c:v>
                </c:pt>
                <c:pt idx="44" formatCode="m/d/yyyy">
                  <c:v>42582</c:v>
                </c:pt>
                <c:pt idx="45" formatCode="m/d/yyyy">
                  <c:v>42551</c:v>
                </c:pt>
                <c:pt idx="46" formatCode="m/d/yyyy">
                  <c:v>42521</c:v>
                </c:pt>
                <c:pt idx="47" formatCode="m/d/yyyy">
                  <c:v>42490</c:v>
                </c:pt>
                <c:pt idx="48" formatCode="m/d/yyyy">
                  <c:v>42460</c:v>
                </c:pt>
                <c:pt idx="49" formatCode="m/d/yyyy">
                  <c:v>42429</c:v>
                </c:pt>
                <c:pt idx="50" formatCode="m/d/yyyy">
                  <c:v>42400</c:v>
                </c:pt>
                <c:pt idx="51" formatCode="m/d/yyyy">
                  <c:v>42369</c:v>
                </c:pt>
                <c:pt idx="52" formatCode="m/d/yyyy">
                  <c:v>42338</c:v>
                </c:pt>
                <c:pt idx="53" formatCode="m/d/yyyy">
                  <c:v>42308</c:v>
                </c:pt>
                <c:pt idx="54" formatCode="m/d/yyyy">
                  <c:v>42277</c:v>
                </c:pt>
                <c:pt idx="55" formatCode="m/d/yyyy">
                  <c:v>42247</c:v>
                </c:pt>
                <c:pt idx="56" formatCode="m/d/yyyy">
                  <c:v>42216</c:v>
                </c:pt>
                <c:pt idx="57" formatCode="m/d/yyyy">
                  <c:v>42185</c:v>
                </c:pt>
                <c:pt idx="58" formatCode="m/d/yyyy">
                  <c:v>42155</c:v>
                </c:pt>
                <c:pt idx="59" formatCode="m/d/yyyy">
                  <c:v>42124</c:v>
                </c:pt>
                <c:pt idx="60" formatCode="m/d/yyyy">
                  <c:v>42094</c:v>
                </c:pt>
                <c:pt idx="61" formatCode="m/d/yyyy">
                  <c:v>42063</c:v>
                </c:pt>
                <c:pt idx="62" formatCode="m/d/yyyy">
                  <c:v>42035</c:v>
                </c:pt>
                <c:pt idx="63" formatCode="m/d/yyyy">
                  <c:v>42004</c:v>
                </c:pt>
                <c:pt idx="64" formatCode="m/d/yyyy">
                  <c:v>41973</c:v>
                </c:pt>
                <c:pt idx="65" formatCode="m/d/yyyy">
                  <c:v>41943</c:v>
                </c:pt>
                <c:pt idx="66" formatCode="m/d/yyyy">
                  <c:v>41912</c:v>
                </c:pt>
                <c:pt idx="67" formatCode="m/d/yyyy">
                  <c:v>41882</c:v>
                </c:pt>
                <c:pt idx="68" formatCode="m/d/yyyy">
                  <c:v>41851</c:v>
                </c:pt>
                <c:pt idx="69" formatCode="m/d/yyyy">
                  <c:v>41820</c:v>
                </c:pt>
                <c:pt idx="70" formatCode="m/d/yyyy">
                  <c:v>41790</c:v>
                </c:pt>
                <c:pt idx="71" formatCode="m/d/yyyy">
                  <c:v>41759</c:v>
                </c:pt>
                <c:pt idx="72" formatCode="m/d/yyyy">
                  <c:v>41729</c:v>
                </c:pt>
                <c:pt idx="73" formatCode="m/d/yyyy">
                  <c:v>41698</c:v>
                </c:pt>
                <c:pt idx="74" formatCode="m/d/yyyy">
                  <c:v>41670</c:v>
                </c:pt>
                <c:pt idx="75" formatCode="m/d/yyyy">
                  <c:v>41639</c:v>
                </c:pt>
                <c:pt idx="76" formatCode="m/d/yyyy">
                  <c:v>41608</c:v>
                </c:pt>
                <c:pt idx="77" formatCode="m/d/yyyy">
                  <c:v>41578</c:v>
                </c:pt>
                <c:pt idx="78" formatCode="m/d/yyyy">
                  <c:v>41547</c:v>
                </c:pt>
                <c:pt idx="79" formatCode="m/d/yyyy">
                  <c:v>41517</c:v>
                </c:pt>
                <c:pt idx="80" formatCode="m/d/yyyy">
                  <c:v>41486</c:v>
                </c:pt>
                <c:pt idx="81" formatCode="m/d/yyyy">
                  <c:v>41455</c:v>
                </c:pt>
                <c:pt idx="82" formatCode="m/d/yyyy">
                  <c:v>41425</c:v>
                </c:pt>
                <c:pt idx="83" formatCode="m/d/yyyy">
                  <c:v>41394</c:v>
                </c:pt>
                <c:pt idx="84" formatCode="m/d/yyyy">
                  <c:v>41364</c:v>
                </c:pt>
                <c:pt idx="85" formatCode="m/d/yyyy">
                  <c:v>41333</c:v>
                </c:pt>
                <c:pt idx="86" formatCode="m/d/yyyy">
                  <c:v>41305</c:v>
                </c:pt>
                <c:pt idx="87" formatCode="m/d/yyyy">
                  <c:v>41274</c:v>
                </c:pt>
                <c:pt idx="88" formatCode="m/d/yyyy">
                  <c:v>41243</c:v>
                </c:pt>
                <c:pt idx="89" formatCode="m/d/yyyy">
                  <c:v>41213</c:v>
                </c:pt>
                <c:pt idx="90" formatCode="m/d/yyyy">
                  <c:v>41182</c:v>
                </c:pt>
                <c:pt idx="91" formatCode="m/d/yyyy">
                  <c:v>41152</c:v>
                </c:pt>
                <c:pt idx="92" formatCode="m/d/yyyy">
                  <c:v>41121</c:v>
                </c:pt>
                <c:pt idx="93" formatCode="m/d/yyyy">
                  <c:v>41090</c:v>
                </c:pt>
                <c:pt idx="94" formatCode="m/d/yyyy">
                  <c:v>41060</c:v>
                </c:pt>
                <c:pt idx="95" formatCode="m/d/yyyy">
                  <c:v>41029</c:v>
                </c:pt>
                <c:pt idx="96" formatCode="m/d/yyyy">
                  <c:v>40999</c:v>
                </c:pt>
                <c:pt idx="97" formatCode="m/d/yyyy">
                  <c:v>40968</c:v>
                </c:pt>
                <c:pt idx="98" formatCode="m/d/yyyy">
                  <c:v>40939</c:v>
                </c:pt>
                <c:pt idx="99" formatCode="m/d/yyyy">
                  <c:v>40908</c:v>
                </c:pt>
                <c:pt idx="100" formatCode="m/d/yyyy">
                  <c:v>40877</c:v>
                </c:pt>
                <c:pt idx="101" formatCode="m/d/yyyy">
                  <c:v>40847</c:v>
                </c:pt>
                <c:pt idx="102" formatCode="m/d/yyyy">
                  <c:v>40816</c:v>
                </c:pt>
                <c:pt idx="103" formatCode="m/d/yyyy">
                  <c:v>40786</c:v>
                </c:pt>
                <c:pt idx="104" formatCode="m/d/yyyy">
                  <c:v>40755</c:v>
                </c:pt>
                <c:pt idx="105" formatCode="m/d/yyyy">
                  <c:v>40724</c:v>
                </c:pt>
                <c:pt idx="106" formatCode="m/d/yyyy">
                  <c:v>40694</c:v>
                </c:pt>
                <c:pt idx="107" formatCode="m/d/yyyy">
                  <c:v>40663</c:v>
                </c:pt>
                <c:pt idx="108" formatCode="m/d/yyyy">
                  <c:v>40633</c:v>
                </c:pt>
                <c:pt idx="109" formatCode="m/d/yyyy">
                  <c:v>40602</c:v>
                </c:pt>
                <c:pt idx="110" formatCode="m/d/yyyy">
                  <c:v>40574</c:v>
                </c:pt>
                <c:pt idx="111" formatCode="m/d/yyyy">
                  <c:v>40543</c:v>
                </c:pt>
                <c:pt idx="112" formatCode="m/d/yyyy">
                  <c:v>40512</c:v>
                </c:pt>
                <c:pt idx="113" formatCode="m/d/yyyy">
                  <c:v>40482</c:v>
                </c:pt>
                <c:pt idx="114" formatCode="m/d/yyyy">
                  <c:v>40451</c:v>
                </c:pt>
                <c:pt idx="115" formatCode="m/d/yyyy">
                  <c:v>40421</c:v>
                </c:pt>
                <c:pt idx="116" formatCode="m/d/yyyy">
                  <c:v>40390</c:v>
                </c:pt>
                <c:pt idx="117" formatCode="m/d/yyyy">
                  <c:v>40359</c:v>
                </c:pt>
                <c:pt idx="118" formatCode="m/d/yyyy">
                  <c:v>40329</c:v>
                </c:pt>
                <c:pt idx="119" formatCode="m/d/yyyy">
                  <c:v>40298</c:v>
                </c:pt>
                <c:pt idx="120" formatCode="m/d/yyyy">
                  <c:v>40268</c:v>
                </c:pt>
                <c:pt idx="121" formatCode="m/d/yyyy">
                  <c:v>40237</c:v>
                </c:pt>
                <c:pt idx="122" formatCode="m/d/yyyy">
                  <c:v>40209</c:v>
                </c:pt>
                <c:pt idx="123" formatCode="m/d/yyyy">
                  <c:v>40178</c:v>
                </c:pt>
                <c:pt idx="124" formatCode="m/d/yyyy">
                  <c:v>40147</c:v>
                </c:pt>
                <c:pt idx="125" formatCode="m/d/yyyy">
                  <c:v>40117</c:v>
                </c:pt>
                <c:pt idx="126" formatCode="m/d/yyyy">
                  <c:v>40086</c:v>
                </c:pt>
                <c:pt idx="127" formatCode="m/d/yyyy">
                  <c:v>40056</c:v>
                </c:pt>
                <c:pt idx="128" formatCode="m/d/yyyy">
                  <c:v>40025</c:v>
                </c:pt>
                <c:pt idx="129" formatCode="m/d/yyyy">
                  <c:v>39994</c:v>
                </c:pt>
                <c:pt idx="130" formatCode="m/d/yyyy">
                  <c:v>39964</c:v>
                </c:pt>
                <c:pt idx="131" formatCode="m/d/yyyy">
                  <c:v>39933</c:v>
                </c:pt>
                <c:pt idx="132" formatCode="m/d/yyyy">
                  <c:v>39903</c:v>
                </c:pt>
                <c:pt idx="133" formatCode="m/d/yyyy">
                  <c:v>39872</c:v>
                </c:pt>
                <c:pt idx="134" formatCode="m/d/yyyy">
                  <c:v>39844</c:v>
                </c:pt>
                <c:pt idx="135" formatCode="m/d/yyyy">
                  <c:v>39813</c:v>
                </c:pt>
                <c:pt idx="136" formatCode="m/d/yyyy">
                  <c:v>39782</c:v>
                </c:pt>
                <c:pt idx="137" formatCode="m/d/yyyy">
                  <c:v>39752</c:v>
                </c:pt>
                <c:pt idx="138" formatCode="m/d/yyyy">
                  <c:v>39721</c:v>
                </c:pt>
                <c:pt idx="139" formatCode="m/d/yyyy">
                  <c:v>39691</c:v>
                </c:pt>
                <c:pt idx="140" formatCode="m/d/yyyy">
                  <c:v>39660</c:v>
                </c:pt>
                <c:pt idx="141" formatCode="m/d/yyyy">
                  <c:v>39629</c:v>
                </c:pt>
                <c:pt idx="142" formatCode="m/d/yyyy">
                  <c:v>39599</c:v>
                </c:pt>
                <c:pt idx="143" formatCode="m/d/yyyy">
                  <c:v>39568</c:v>
                </c:pt>
                <c:pt idx="144" formatCode="m/d/yyyy">
                  <c:v>39538</c:v>
                </c:pt>
                <c:pt idx="145" formatCode="m/d/yyyy">
                  <c:v>39507</c:v>
                </c:pt>
                <c:pt idx="146" formatCode="m/d/yyyy">
                  <c:v>39478</c:v>
                </c:pt>
                <c:pt idx="147" formatCode="m/d/yyyy">
                  <c:v>39447</c:v>
                </c:pt>
                <c:pt idx="148" formatCode="m/d/yyyy">
                  <c:v>39416</c:v>
                </c:pt>
                <c:pt idx="149" formatCode="m/d/yyyy">
                  <c:v>39386</c:v>
                </c:pt>
                <c:pt idx="150" formatCode="m/d/yyyy">
                  <c:v>39355</c:v>
                </c:pt>
                <c:pt idx="151" formatCode="m/d/yyyy">
                  <c:v>39325</c:v>
                </c:pt>
                <c:pt idx="152" formatCode="m/d/yyyy">
                  <c:v>39294</c:v>
                </c:pt>
                <c:pt idx="153" formatCode="m/d/yyyy">
                  <c:v>39263</c:v>
                </c:pt>
                <c:pt idx="154" formatCode="m/d/yyyy">
                  <c:v>39233</c:v>
                </c:pt>
                <c:pt idx="155" formatCode="m/d/yyyy">
                  <c:v>39202</c:v>
                </c:pt>
                <c:pt idx="156" formatCode="m/d/yyyy">
                  <c:v>39172</c:v>
                </c:pt>
                <c:pt idx="157" formatCode="m/d/yyyy">
                  <c:v>39141</c:v>
                </c:pt>
                <c:pt idx="158" formatCode="m/d/yyyy">
                  <c:v>39113</c:v>
                </c:pt>
                <c:pt idx="159" formatCode="m/d/yyyy">
                  <c:v>39082</c:v>
                </c:pt>
                <c:pt idx="160" formatCode="m/d/yyyy">
                  <c:v>39051</c:v>
                </c:pt>
                <c:pt idx="161" formatCode="m/d/yyyy">
                  <c:v>39021</c:v>
                </c:pt>
                <c:pt idx="162" formatCode="m/d/yyyy">
                  <c:v>38990</c:v>
                </c:pt>
                <c:pt idx="163" formatCode="m/d/yyyy">
                  <c:v>38960</c:v>
                </c:pt>
                <c:pt idx="164" formatCode="m/d/yyyy">
                  <c:v>38929</c:v>
                </c:pt>
                <c:pt idx="165" formatCode="m/d/yyyy">
                  <c:v>38898</c:v>
                </c:pt>
                <c:pt idx="166" formatCode="m/d/yyyy">
                  <c:v>38868</c:v>
                </c:pt>
                <c:pt idx="167" formatCode="m/d/yyyy">
                  <c:v>38837</c:v>
                </c:pt>
                <c:pt idx="168" formatCode="m/d/yyyy">
                  <c:v>38807</c:v>
                </c:pt>
                <c:pt idx="169" formatCode="m/d/yyyy">
                  <c:v>38776</c:v>
                </c:pt>
                <c:pt idx="170" formatCode="m/d/yyyy">
                  <c:v>38748</c:v>
                </c:pt>
                <c:pt idx="171" formatCode="m/d/yyyy">
                  <c:v>38717</c:v>
                </c:pt>
                <c:pt idx="172" formatCode="m/d/yyyy">
                  <c:v>38686</c:v>
                </c:pt>
                <c:pt idx="173" formatCode="m/d/yyyy">
                  <c:v>38656</c:v>
                </c:pt>
                <c:pt idx="174" formatCode="m/d/yyyy">
                  <c:v>38625</c:v>
                </c:pt>
                <c:pt idx="175" formatCode="m/d/yyyy">
                  <c:v>38595</c:v>
                </c:pt>
                <c:pt idx="176" formatCode="m/d/yyyy">
                  <c:v>38564</c:v>
                </c:pt>
                <c:pt idx="177" formatCode="m/d/yyyy">
                  <c:v>38533</c:v>
                </c:pt>
                <c:pt idx="178" formatCode="m/d/yyyy">
                  <c:v>38503</c:v>
                </c:pt>
                <c:pt idx="179" formatCode="m/d/yyyy">
                  <c:v>38472</c:v>
                </c:pt>
                <c:pt idx="180" formatCode="m/d/yyyy">
                  <c:v>38442</c:v>
                </c:pt>
                <c:pt idx="181" formatCode="m/d/yyyy">
                  <c:v>38411</c:v>
                </c:pt>
                <c:pt idx="182" formatCode="m/d/yyyy">
                  <c:v>38383</c:v>
                </c:pt>
                <c:pt idx="183" formatCode="m/d/yyyy">
                  <c:v>38352</c:v>
                </c:pt>
                <c:pt idx="184" formatCode="m/d/yyyy">
                  <c:v>38321</c:v>
                </c:pt>
                <c:pt idx="185" formatCode="m/d/yyyy">
                  <c:v>38291</c:v>
                </c:pt>
                <c:pt idx="186" formatCode="m/d/yyyy">
                  <c:v>38260</c:v>
                </c:pt>
                <c:pt idx="187" formatCode="m/d/yyyy">
                  <c:v>38230</c:v>
                </c:pt>
                <c:pt idx="188" formatCode="m/d/yyyy">
                  <c:v>38199</c:v>
                </c:pt>
                <c:pt idx="189" formatCode="m/d/yyyy">
                  <c:v>38168</c:v>
                </c:pt>
                <c:pt idx="190" formatCode="m/d/yyyy">
                  <c:v>38138</c:v>
                </c:pt>
                <c:pt idx="191" formatCode="m/d/yyyy">
                  <c:v>38107</c:v>
                </c:pt>
                <c:pt idx="192" formatCode="m/d/yyyy">
                  <c:v>38077</c:v>
                </c:pt>
                <c:pt idx="193" formatCode="m/d/yyyy">
                  <c:v>38046</c:v>
                </c:pt>
                <c:pt idx="194" formatCode="m/d/yyyy">
                  <c:v>38017</c:v>
                </c:pt>
                <c:pt idx="195" formatCode="m/d/yyyy">
                  <c:v>37986</c:v>
                </c:pt>
                <c:pt idx="196" formatCode="m/d/yyyy">
                  <c:v>37955</c:v>
                </c:pt>
                <c:pt idx="197" formatCode="m/d/yyyy">
                  <c:v>37925</c:v>
                </c:pt>
                <c:pt idx="198" formatCode="m/d/yyyy">
                  <c:v>37894</c:v>
                </c:pt>
                <c:pt idx="199" formatCode="m/d/yyyy">
                  <c:v>37864</c:v>
                </c:pt>
                <c:pt idx="200" formatCode="m/d/yyyy">
                  <c:v>37833</c:v>
                </c:pt>
                <c:pt idx="201" formatCode="m/d/yyyy">
                  <c:v>37802</c:v>
                </c:pt>
                <c:pt idx="202" formatCode="m/d/yyyy">
                  <c:v>37772</c:v>
                </c:pt>
                <c:pt idx="203" formatCode="m/d/yyyy">
                  <c:v>37741</c:v>
                </c:pt>
                <c:pt idx="204" formatCode="m/d/yyyy">
                  <c:v>37711</c:v>
                </c:pt>
                <c:pt idx="205" formatCode="m/d/yyyy">
                  <c:v>37680</c:v>
                </c:pt>
                <c:pt idx="206" formatCode="m/d/yyyy">
                  <c:v>37652</c:v>
                </c:pt>
                <c:pt idx="207" formatCode="m/d/yyyy">
                  <c:v>37621</c:v>
                </c:pt>
                <c:pt idx="208" formatCode="m/d/yyyy">
                  <c:v>37590</c:v>
                </c:pt>
                <c:pt idx="209" formatCode="m/d/yyyy">
                  <c:v>37560</c:v>
                </c:pt>
                <c:pt idx="210" formatCode="m/d/yyyy">
                  <c:v>37529</c:v>
                </c:pt>
                <c:pt idx="211" formatCode="m/d/yyyy">
                  <c:v>37499</c:v>
                </c:pt>
                <c:pt idx="212" formatCode="m/d/yyyy">
                  <c:v>37468</c:v>
                </c:pt>
                <c:pt idx="213" formatCode="m/d/yyyy">
                  <c:v>37437</c:v>
                </c:pt>
                <c:pt idx="214" formatCode="m/d/yyyy">
                  <c:v>37407</c:v>
                </c:pt>
                <c:pt idx="215" formatCode="m/d/yyyy">
                  <c:v>37376</c:v>
                </c:pt>
                <c:pt idx="216" formatCode="m/d/yyyy">
                  <c:v>37346</c:v>
                </c:pt>
                <c:pt idx="217" formatCode="m/d/yyyy">
                  <c:v>37315</c:v>
                </c:pt>
                <c:pt idx="218" formatCode="m/d/yyyy">
                  <c:v>37287</c:v>
                </c:pt>
                <c:pt idx="219" formatCode="m/d/yyyy">
                  <c:v>37256</c:v>
                </c:pt>
                <c:pt idx="220" formatCode="m/d/yyyy">
                  <c:v>37225</c:v>
                </c:pt>
                <c:pt idx="221" formatCode="m/d/yyyy">
                  <c:v>37195</c:v>
                </c:pt>
                <c:pt idx="222" formatCode="m/d/yyyy">
                  <c:v>37164</c:v>
                </c:pt>
                <c:pt idx="223" formatCode="m/d/yyyy">
                  <c:v>37134</c:v>
                </c:pt>
                <c:pt idx="224" formatCode="m/d/yyyy">
                  <c:v>37103</c:v>
                </c:pt>
                <c:pt idx="225" formatCode="m/d/yyyy">
                  <c:v>37072</c:v>
                </c:pt>
                <c:pt idx="226" formatCode="m/d/yyyy">
                  <c:v>37042</c:v>
                </c:pt>
                <c:pt idx="227" formatCode="m/d/yyyy">
                  <c:v>37011</c:v>
                </c:pt>
                <c:pt idx="228" formatCode="m/d/yyyy">
                  <c:v>36981</c:v>
                </c:pt>
                <c:pt idx="229" formatCode="m/d/yyyy">
                  <c:v>36950</c:v>
                </c:pt>
                <c:pt idx="230" formatCode="m/d/yyyy">
                  <c:v>36922</c:v>
                </c:pt>
                <c:pt idx="231" formatCode="m/d/yyyy">
                  <c:v>36891</c:v>
                </c:pt>
                <c:pt idx="232" formatCode="m/d/yyyy">
                  <c:v>36860</c:v>
                </c:pt>
                <c:pt idx="233" formatCode="m/d/yyyy">
                  <c:v>36830</c:v>
                </c:pt>
                <c:pt idx="234" formatCode="m/d/yyyy">
                  <c:v>36799</c:v>
                </c:pt>
                <c:pt idx="235" formatCode="m/d/yyyy">
                  <c:v>36769</c:v>
                </c:pt>
                <c:pt idx="236" formatCode="m/d/yyyy">
                  <c:v>36738</c:v>
                </c:pt>
                <c:pt idx="237" formatCode="m/d/yyyy">
                  <c:v>36707</c:v>
                </c:pt>
                <c:pt idx="238" formatCode="m/d/yyyy">
                  <c:v>36677</c:v>
                </c:pt>
                <c:pt idx="239" formatCode="m/d/yyyy">
                  <c:v>36646</c:v>
                </c:pt>
                <c:pt idx="240" formatCode="m/d/yyyy">
                  <c:v>36616</c:v>
                </c:pt>
                <c:pt idx="241" formatCode="m/d/yyyy">
                  <c:v>36585</c:v>
                </c:pt>
                <c:pt idx="242" formatCode="m/d/yyyy">
                  <c:v>36556</c:v>
                </c:pt>
                <c:pt idx="243" formatCode="m/d/yyyy">
                  <c:v>36525</c:v>
                </c:pt>
                <c:pt idx="244" formatCode="m/d/yyyy">
                  <c:v>36494</c:v>
                </c:pt>
                <c:pt idx="245" formatCode="m/d/yyyy">
                  <c:v>36464</c:v>
                </c:pt>
                <c:pt idx="246" formatCode="m/d/yyyy">
                  <c:v>36433</c:v>
                </c:pt>
                <c:pt idx="247" formatCode="m/d/yyyy">
                  <c:v>36403</c:v>
                </c:pt>
                <c:pt idx="248" formatCode="m/d/yyyy">
                  <c:v>36372</c:v>
                </c:pt>
                <c:pt idx="249" formatCode="m/d/yyyy">
                  <c:v>36341</c:v>
                </c:pt>
                <c:pt idx="250" formatCode="m/d/yyyy">
                  <c:v>36311</c:v>
                </c:pt>
                <c:pt idx="251" formatCode="m/d/yyyy">
                  <c:v>36280</c:v>
                </c:pt>
                <c:pt idx="252" formatCode="m/d/yyyy">
                  <c:v>36250</c:v>
                </c:pt>
                <c:pt idx="253" formatCode="m/d/yyyy">
                  <c:v>36219</c:v>
                </c:pt>
                <c:pt idx="254" formatCode="m/d/yyyy">
                  <c:v>36191</c:v>
                </c:pt>
                <c:pt idx="255" formatCode="m/d/yyyy">
                  <c:v>36160</c:v>
                </c:pt>
                <c:pt idx="256" formatCode="m/d/yyyy">
                  <c:v>36129</c:v>
                </c:pt>
                <c:pt idx="257" formatCode="m/d/yyyy">
                  <c:v>36099</c:v>
                </c:pt>
                <c:pt idx="258" formatCode="m/d/yyyy">
                  <c:v>36068</c:v>
                </c:pt>
                <c:pt idx="259" formatCode="m/d/yyyy">
                  <c:v>36038</c:v>
                </c:pt>
                <c:pt idx="260" formatCode="m/d/yyyy">
                  <c:v>36007</c:v>
                </c:pt>
                <c:pt idx="261" formatCode="m/d/yyyy">
                  <c:v>35976</c:v>
                </c:pt>
                <c:pt idx="262" formatCode="m/d/yyyy">
                  <c:v>35946</c:v>
                </c:pt>
                <c:pt idx="263" formatCode="m/d/yyyy">
                  <c:v>35915</c:v>
                </c:pt>
                <c:pt idx="264" formatCode="m/d/yyyy">
                  <c:v>35885</c:v>
                </c:pt>
                <c:pt idx="265" formatCode="m/d/yyyy">
                  <c:v>35854</c:v>
                </c:pt>
                <c:pt idx="266" formatCode="m/d/yyyy">
                  <c:v>35826</c:v>
                </c:pt>
                <c:pt idx="267" formatCode="m/d/yyyy">
                  <c:v>35795</c:v>
                </c:pt>
                <c:pt idx="268" formatCode="m/d/yyyy">
                  <c:v>35764</c:v>
                </c:pt>
                <c:pt idx="269" formatCode="m/d/yyyy">
                  <c:v>35734</c:v>
                </c:pt>
                <c:pt idx="270" formatCode="m/d/yyyy">
                  <c:v>35703</c:v>
                </c:pt>
                <c:pt idx="271" formatCode="m/d/yyyy">
                  <c:v>35673</c:v>
                </c:pt>
                <c:pt idx="272" formatCode="m/d/yyyy">
                  <c:v>35642</c:v>
                </c:pt>
                <c:pt idx="273" formatCode="m/d/yyyy">
                  <c:v>35611</c:v>
                </c:pt>
                <c:pt idx="274" formatCode="m/d/yyyy">
                  <c:v>35581</c:v>
                </c:pt>
                <c:pt idx="275" formatCode="m/d/yyyy">
                  <c:v>35550</c:v>
                </c:pt>
                <c:pt idx="276" formatCode="m/d/yyyy">
                  <c:v>35520</c:v>
                </c:pt>
                <c:pt idx="277" formatCode="m/d/yyyy">
                  <c:v>35489</c:v>
                </c:pt>
                <c:pt idx="278" formatCode="m/d/yyyy">
                  <c:v>35461</c:v>
                </c:pt>
                <c:pt idx="279" formatCode="m/d/yyyy">
                  <c:v>35430</c:v>
                </c:pt>
                <c:pt idx="280" formatCode="m/d/yyyy">
                  <c:v>35399</c:v>
                </c:pt>
                <c:pt idx="281" formatCode="m/d/yyyy">
                  <c:v>35369</c:v>
                </c:pt>
                <c:pt idx="282" formatCode="m/d/yyyy">
                  <c:v>35338</c:v>
                </c:pt>
                <c:pt idx="283" formatCode="m/d/yyyy">
                  <c:v>35308</c:v>
                </c:pt>
                <c:pt idx="284" formatCode="m/d/yyyy">
                  <c:v>35277</c:v>
                </c:pt>
                <c:pt idx="285" formatCode="m/d/yyyy">
                  <c:v>35246</c:v>
                </c:pt>
                <c:pt idx="286" formatCode="m/d/yyyy">
                  <c:v>35216</c:v>
                </c:pt>
                <c:pt idx="287" formatCode="m/d/yyyy">
                  <c:v>35185</c:v>
                </c:pt>
                <c:pt idx="288" formatCode="m/d/yyyy">
                  <c:v>35155</c:v>
                </c:pt>
                <c:pt idx="289" formatCode="m/d/yyyy">
                  <c:v>35124</c:v>
                </c:pt>
                <c:pt idx="290" formatCode="m/d/yyyy">
                  <c:v>35095</c:v>
                </c:pt>
                <c:pt idx="291" formatCode="m/d/yyyy">
                  <c:v>35064</c:v>
                </c:pt>
                <c:pt idx="292" formatCode="m/d/yyyy">
                  <c:v>35033</c:v>
                </c:pt>
                <c:pt idx="293" formatCode="m/d/yyyy">
                  <c:v>35003</c:v>
                </c:pt>
                <c:pt idx="294" formatCode="m/d/yyyy">
                  <c:v>34972</c:v>
                </c:pt>
                <c:pt idx="295" formatCode="m/d/yyyy">
                  <c:v>34942</c:v>
                </c:pt>
                <c:pt idx="296" formatCode="m/d/yyyy">
                  <c:v>34911</c:v>
                </c:pt>
                <c:pt idx="297" formatCode="m/d/yyyy">
                  <c:v>34880</c:v>
                </c:pt>
                <c:pt idx="298" formatCode="m/d/yyyy">
                  <c:v>34850</c:v>
                </c:pt>
                <c:pt idx="299" formatCode="m/d/yyyy">
                  <c:v>34819</c:v>
                </c:pt>
                <c:pt idx="300" formatCode="m/d/yyyy">
                  <c:v>34789</c:v>
                </c:pt>
                <c:pt idx="301" formatCode="m/d/yyyy">
                  <c:v>34758</c:v>
                </c:pt>
                <c:pt idx="302" formatCode="m/d/yyyy">
                  <c:v>34730</c:v>
                </c:pt>
                <c:pt idx="303" formatCode="m/d/yyyy">
                  <c:v>34699</c:v>
                </c:pt>
                <c:pt idx="304" formatCode="m/d/yyyy">
                  <c:v>34668</c:v>
                </c:pt>
                <c:pt idx="305" formatCode="m/d/yyyy">
                  <c:v>34638</c:v>
                </c:pt>
                <c:pt idx="306" formatCode="m/d/yyyy">
                  <c:v>34607</c:v>
                </c:pt>
                <c:pt idx="307" formatCode="m/d/yyyy">
                  <c:v>34577</c:v>
                </c:pt>
                <c:pt idx="308" formatCode="m/d/yyyy">
                  <c:v>34546</c:v>
                </c:pt>
                <c:pt idx="309" formatCode="m/d/yyyy">
                  <c:v>34515</c:v>
                </c:pt>
                <c:pt idx="310" formatCode="m/d/yyyy">
                  <c:v>34485</c:v>
                </c:pt>
                <c:pt idx="311" formatCode="m/d/yyyy">
                  <c:v>34454</c:v>
                </c:pt>
                <c:pt idx="312" formatCode="m/d/yyyy">
                  <c:v>34424</c:v>
                </c:pt>
                <c:pt idx="313" formatCode="m/d/yyyy">
                  <c:v>34393</c:v>
                </c:pt>
                <c:pt idx="314" formatCode="m/d/yyyy">
                  <c:v>34365</c:v>
                </c:pt>
                <c:pt idx="315" formatCode="m/d/yyyy">
                  <c:v>34334</c:v>
                </c:pt>
                <c:pt idx="316" formatCode="m/d/yyyy">
                  <c:v>34303</c:v>
                </c:pt>
                <c:pt idx="317" formatCode="m/d/yyyy">
                  <c:v>34273</c:v>
                </c:pt>
                <c:pt idx="318" formatCode="m/d/yyyy">
                  <c:v>34242</c:v>
                </c:pt>
                <c:pt idx="319" formatCode="m/d/yyyy">
                  <c:v>34212</c:v>
                </c:pt>
                <c:pt idx="320" formatCode="m/d/yyyy">
                  <c:v>34181</c:v>
                </c:pt>
                <c:pt idx="321" formatCode="m/d/yyyy">
                  <c:v>34150</c:v>
                </c:pt>
                <c:pt idx="322" formatCode="m/d/yyyy">
                  <c:v>34120</c:v>
                </c:pt>
                <c:pt idx="323" formatCode="m/d/yyyy">
                  <c:v>34089</c:v>
                </c:pt>
                <c:pt idx="324" formatCode="m/d/yyyy">
                  <c:v>34059</c:v>
                </c:pt>
                <c:pt idx="325" formatCode="m/d/yyyy">
                  <c:v>34028</c:v>
                </c:pt>
                <c:pt idx="326" formatCode="m/d/yyyy">
                  <c:v>34000</c:v>
                </c:pt>
                <c:pt idx="327" formatCode="m/d/yyyy">
                  <c:v>33969</c:v>
                </c:pt>
                <c:pt idx="328" formatCode="m/d/yyyy">
                  <c:v>33938</c:v>
                </c:pt>
                <c:pt idx="329" formatCode="m/d/yyyy">
                  <c:v>33908</c:v>
                </c:pt>
                <c:pt idx="330" formatCode="m/d/yyyy">
                  <c:v>33877</c:v>
                </c:pt>
                <c:pt idx="331" formatCode="m/d/yyyy">
                  <c:v>33847</c:v>
                </c:pt>
                <c:pt idx="332" formatCode="m/d/yyyy">
                  <c:v>33816</c:v>
                </c:pt>
                <c:pt idx="333" formatCode="m/d/yyyy">
                  <c:v>33785</c:v>
                </c:pt>
                <c:pt idx="334" formatCode="m/d/yyyy">
                  <c:v>33755</c:v>
                </c:pt>
                <c:pt idx="335" formatCode="m/d/yyyy">
                  <c:v>33724</c:v>
                </c:pt>
                <c:pt idx="336" formatCode="m/d/yyyy">
                  <c:v>33694</c:v>
                </c:pt>
                <c:pt idx="337" formatCode="m/d/yyyy">
                  <c:v>33663</c:v>
                </c:pt>
                <c:pt idx="338" formatCode="m/d/yyyy">
                  <c:v>33634</c:v>
                </c:pt>
                <c:pt idx="339" formatCode="m/d/yyyy">
                  <c:v>33603</c:v>
                </c:pt>
                <c:pt idx="340" formatCode="m/d/yyyy">
                  <c:v>33572</c:v>
                </c:pt>
                <c:pt idx="341" formatCode="m/d/yyyy">
                  <c:v>33542</c:v>
                </c:pt>
                <c:pt idx="342" formatCode="m/d/yyyy">
                  <c:v>33511</c:v>
                </c:pt>
                <c:pt idx="343" formatCode="m/d/yyyy">
                  <c:v>33481</c:v>
                </c:pt>
                <c:pt idx="344" formatCode="m/d/yyyy">
                  <c:v>33450</c:v>
                </c:pt>
                <c:pt idx="345" formatCode="m/d/yyyy">
                  <c:v>33419</c:v>
                </c:pt>
                <c:pt idx="346" formatCode="m/d/yyyy">
                  <c:v>33389</c:v>
                </c:pt>
                <c:pt idx="347" formatCode="m/d/yyyy">
                  <c:v>33358</c:v>
                </c:pt>
                <c:pt idx="348" formatCode="m/d/yyyy">
                  <c:v>33328</c:v>
                </c:pt>
                <c:pt idx="349" formatCode="m/d/yyyy">
                  <c:v>33297</c:v>
                </c:pt>
                <c:pt idx="350" formatCode="m/d/yyyy">
                  <c:v>33269</c:v>
                </c:pt>
                <c:pt idx="351" formatCode="m/d/yyyy">
                  <c:v>33238</c:v>
                </c:pt>
                <c:pt idx="352" formatCode="m/d/yyyy">
                  <c:v>33207</c:v>
                </c:pt>
                <c:pt idx="353" formatCode="m/d/yyyy">
                  <c:v>33177</c:v>
                </c:pt>
                <c:pt idx="354" formatCode="m/d/yyyy">
                  <c:v>33146</c:v>
                </c:pt>
                <c:pt idx="355" formatCode="m/d/yyyy">
                  <c:v>33116</c:v>
                </c:pt>
                <c:pt idx="356" formatCode="m/d/yyyy">
                  <c:v>33085</c:v>
                </c:pt>
                <c:pt idx="357" formatCode="m/d/yyyy">
                  <c:v>33054</c:v>
                </c:pt>
                <c:pt idx="358" formatCode="m/d/yyyy">
                  <c:v>33024</c:v>
                </c:pt>
                <c:pt idx="359" formatCode="m/d/yyyy">
                  <c:v>32993</c:v>
                </c:pt>
                <c:pt idx="360" formatCode="m/d/yyyy">
                  <c:v>32963</c:v>
                </c:pt>
                <c:pt idx="361" formatCode="m/d/yyyy">
                  <c:v>32932</c:v>
                </c:pt>
                <c:pt idx="362" formatCode="m/d/yyyy">
                  <c:v>32904</c:v>
                </c:pt>
                <c:pt idx="363" formatCode="m/d/yyyy">
                  <c:v>32873</c:v>
                </c:pt>
                <c:pt idx="364" formatCode="m/d/yyyy">
                  <c:v>32842</c:v>
                </c:pt>
                <c:pt idx="365" formatCode="m/d/yyyy">
                  <c:v>32812</c:v>
                </c:pt>
                <c:pt idx="366" formatCode="m/d/yyyy">
                  <c:v>32781</c:v>
                </c:pt>
                <c:pt idx="367" formatCode="m/d/yyyy">
                  <c:v>32751</c:v>
                </c:pt>
                <c:pt idx="368" formatCode="m/d/yyyy">
                  <c:v>32720</c:v>
                </c:pt>
                <c:pt idx="369" formatCode="m/d/yyyy">
                  <c:v>32689</c:v>
                </c:pt>
                <c:pt idx="370" formatCode="m/d/yyyy">
                  <c:v>32659</c:v>
                </c:pt>
                <c:pt idx="371" formatCode="m/d/yyyy">
                  <c:v>32628</c:v>
                </c:pt>
                <c:pt idx="372" formatCode="m/d/yyyy">
                  <c:v>32598</c:v>
                </c:pt>
                <c:pt idx="373" formatCode="m/d/yyyy">
                  <c:v>32567</c:v>
                </c:pt>
                <c:pt idx="374" formatCode="m/d/yyyy">
                  <c:v>32539</c:v>
                </c:pt>
                <c:pt idx="375" formatCode="m/d/yyyy">
                  <c:v>32508</c:v>
                </c:pt>
                <c:pt idx="376" formatCode="m/d/yyyy">
                  <c:v>32477</c:v>
                </c:pt>
                <c:pt idx="377" formatCode="m/d/yyyy">
                  <c:v>32447</c:v>
                </c:pt>
                <c:pt idx="378" formatCode="m/d/yyyy">
                  <c:v>32416</c:v>
                </c:pt>
                <c:pt idx="379" formatCode="m/d/yyyy">
                  <c:v>32386</c:v>
                </c:pt>
                <c:pt idx="380" formatCode="m/d/yyyy">
                  <c:v>32355</c:v>
                </c:pt>
                <c:pt idx="381" formatCode="m/d/yyyy">
                  <c:v>32324</c:v>
                </c:pt>
                <c:pt idx="382" formatCode="m/d/yyyy">
                  <c:v>32294</c:v>
                </c:pt>
                <c:pt idx="383" formatCode="m/d/yyyy">
                  <c:v>32263</c:v>
                </c:pt>
                <c:pt idx="384" formatCode="m/d/yyyy">
                  <c:v>32233</c:v>
                </c:pt>
                <c:pt idx="385" formatCode="m/d/yyyy">
                  <c:v>32202</c:v>
                </c:pt>
                <c:pt idx="386" formatCode="m/d/yyyy">
                  <c:v>32173</c:v>
                </c:pt>
                <c:pt idx="387" formatCode="m/d/yyyy">
                  <c:v>32142</c:v>
                </c:pt>
                <c:pt idx="388" formatCode="m/d/yyyy">
                  <c:v>32111</c:v>
                </c:pt>
                <c:pt idx="389" formatCode="m/d/yyyy">
                  <c:v>32081</c:v>
                </c:pt>
                <c:pt idx="390" formatCode="m/d/yyyy">
                  <c:v>32050</c:v>
                </c:pt>
                <c:pt idx="391" formatCode="m/d/yyyy">
                  <c:v>32020</c:v>
                </c:pt>
                <c:pt idx="392" formatCode="m/d/yyyy">
                  <c:v>31989</c:v>
                </c:pt>
                <c:pt idx="393" formatCode="m/d/yyyy">
                  <c:v>31958</c:v>
                </c:pt>
                <c:pt idx="394" formatCode="m/d/yyyy">
                  <c:v>31928</c:v>
                </c:pt>
                <c:pt idx="395" formatCode="m/d/yyyy">
                  <c:v>31897</c:v>
                </c:pt>
                <c:pt idx="396" formatCode="m/d/yyyy">
                  <c:v>31867</c:v>
                </c:pt>
                <c:pt idx="397" formatCode="m/d/yyyy">
                  <c:v>31836</c:v>
                </c:pt>
                <c:pt idx="398" formatCode="m/d/yyyy">
                  <c:v>31808</c:v>
                </c:pt>
                <c:pt idx="399" formatCode="m/d/yyyy">
                  <c:v>31777</c:v>
                </c:pt>
                <c:pt idx="400" formatCode="m/d/yyyy">
                  <c:v>31746</c:v>
                </c:pt>
                <c:pt idx="401" formatCode="m/d/yyyy">
                  <c:v>31716</c:v>
                </c:pt>
                <c:pt idx="402" formatCode="m/d/yyyy">
                  <c:v>31685</c:v>
                </c:pt>
                <c:pt idx="403" formatCode="m/d/yyyy">
                  <c:v>31655</c:v>
                </c:pt>
                <c:pt idx="404" formatCode="m/d/yyyy">
                  <c:v>31624</c:v>
                </c:pt>
                <c:pt idx="405" formatCode="m/d/yyyy">
                  <c:v>31593</c:v>
                </c:pt>
                <c:pt idx="406" formatCode="m/d/yyyy">
                  <c:v>31563</c:v>
                </c:pt>
                <c:pt idx="407" formatCode="m/d/yyyy">
                  <c:v>31532</c:v>
                </c:pt>
                <c:pt idx="408" formatCode="m/d/yyyy">
                  <c:v>31502</c:v>
                </c:pt>
                <c:pt idx="409" formatCode="m/d/yyyy">
                  <c:v>31471</c:v>
                </c:pt>
                <c:pt idx="410" formatCode="m/d/yyyy">
                  <c:v>31443</c:v>
                </c:pt>
                <c:pt idx="411" formatCode="m/d/yyyy">
                  <c:v>31412</c:v>
                </c:pt>
                <c:pt idx="412" formatCode="m/d/yyyy">
                  <c:v>31381</c:v>
                </c:pt>
                <c:pt idx="413" formatCode="m/d/yyyy">
                  <c:v>31351</c:v>
                </c:pt>
                <c:pt idx="414" formatCode="m/d/yyyy">
                  <c:v>31320</c:v>
                </c:pt>
                <c:pt idx="415" formatCode="m/d/yyyy">
                  <c:v>31290</c:v>
                </c:pt>
                <c:pt idx="416" formatCode="m/d/yyyy">
                  <c:v>31259</c:v>
                </c:pt>
                <c:pt idx="417" formatCode="m/d/yyyy">
                  <c:v>31228</c:v>
                </c:pt>
                <c:pt idx="418" formatCode="m/d/yyyy">
                  <c:v>31198</c:v>
                </c:pt>
                <c:pt idx="419" formatCode="m/d/yyyy">
                  <c:v>31167</c:v>
                </c:pt>
                <c:pt idx="420" formatCode="m/d/yyyy">
                  <c:v>31137</c:v>
                </c:pt>
                <c:pt idx="421" formatCode="m/d/yyyy">
                  <c:v>31106</c:v>
                </c:pt>
                <c:pt idx="422" formatCode="m/d/yyyy">
                  <c:v>31078</c:v>
                </c:pt>
                <c:pt idx="423" formatCode="m/d/yyyy">
                  <c:v>31047</c:v>
                </c:pt>
                <c:pt idx="424" formatCode="m/d/yyyy">
                  <c:v>31016</c:v>
                </c:pt>
                <c:pt idx="425" formatCode="m/d/yyyy">
                  <c:v>30986</c:v>
                </c:pt>
                <c:pt idx="426" formatCode="m/d/yyyy">
                  <c:v>30955</c:v>
                </c:pt>
                <c:pt idx="427" formatCode="m/d/yyyy">
                  <c:v>30925</c:v>
                </c:pt>
                <c:pt idx="428" formatCode="m/d/yyyy">
                  <c:v>30894</c:v>
                </c:pt>
                <c:pt idx="429" formatCode="m/d/yyyy">
                  <c:v>30863</c:v>
                </c:pt>
                <c:pt idx="430" formatCode="m/d/yyyy">
                  <c:v>30833</c:v>
                </c:pt>
                <c:pt idx="431" formatCode="m/d/yyyy">
                  <c:v>30802</c:v>
                </c:pt>
                <c:pt idx="432" formatCode="m/d/yyyy">
                  <c:v>30772</c:v>
                </c:pt>
                <c:pt idx="433" formatCode="m/d/yyyy">
                  <c:v>30741</c:v>
                </c:pt>
                <c:pt idx="434" formatCode="m/d/yyyy">
                  <c:v>30712</c:v>
                </c:pt>
                <c:pt idx="435" formatCode="m/d/yyyy">
                  <c:v>30681</c:v>
                </c:pt>
                <c:pt idx="436" formatCode="m/d/yyyy">
                  <c:v>30650</c:v>
                </c:pt>
                <c:pt idx="437" formatCode="m/d/yyyy">
                  <c:v>30620</c:v>
                </c:pt>
                <c:pt idx="438" formatCode="m/d/yyyy">
                  <c:v>30589</c:v>
                </c:pt>
                <c:pt idx="439" formatCode="m/d/yyyy">
                  <c:v>30559</c:v>
                </c:pt>
                <c:pt idx="440" formatCode="m/d/yyyy">
                  <c:v>30528</c:v>
                </c:pt>
                <c:pt idx="441" formatCode="m/d/yyyy">
                  <c:v>30497</c:v>
                </c:pt>
                <c:pt idx="442" formatCode="m/d/yyyy">
                  <c:v>30467</c:v>
                </c:pt>
                <c:pt idx="443" formatCode="m/d/yyyy">
                  <c:v>30436</c:v>
                </c:pt>
                <c:pt idx="444" formatCode="m/d/yyyy">
                  <c:v>30406</c:v>
                </c:pt>
                <c:pt idx="445" formatCode="m/d/yyyy">
                  <c:v>30375</c:v>
                </c:pt>
                <c:pt idx="446" formatCode="m/d/yyyy">
                  <c:v>30347</c:v>
                </c:pt>
                <c:pt idx="447" formatCode="m/d/yyyy">
                  <c:v>30316</c:v>
                </c:pt>
                <c:pt idx="448" formatCode="m/d/yyyy">
                  <c:v>30285</c:v>
                </c:pt>
                <c:pt idx="449" formatCode="m/d/yyyy">
                  <c:v>30255</c:v>
                </c:pt>
                <c:pt idx="450" formatCode="m/d/yyyy">
                  <c:v>30224</c:v>
                </c:pt>
                <c:pt idx="451" formatCode="m/d/yyyy">
                  <c:v>30194</c:v>
                </c:pt>
                <c:pt idx="452" formatCode="m/d/yyyy">
                  <c:v>30163</c:v>
                </c:pt>
                <c:pt idx="453" formatCode="m/d/yyyy">
                  <c:v>30132</c:v>
                </c:pt>
                <c:pt idx="454" formatCode="m/d/yyyy">
                  <c:v>30102</c:v>
                </c:pt>
                <c:pt idx="455" formatCode="m/d/yyyy">
                  <c:v>30071</c:v>
                </c:pt>
                <c:pt idx="456" formatCode="m/d/yyyy">
                  <c:v>30041</c:v>
                </c:pt>
                <c:pt idx="457" formatCode="m/d/yyyy">
                  <c:v>30010</c:v>
                </c:pt>
                <c:pt idx="458" formatCode="m/d/yyyy">
                  <c:v>29982</c:v>
                </c:pt>
                <c:pt idx="459" formatCode="m/d/yyyy">
                  <c:v>29951</c:v>
                </c:pt>
                <c:pt idx="460" formatCode="m/d/yyyy">
                  <c:v>29920</c:v>
                </c:pt>
                <c:pt idx="461" formatCode="m/d/yyyy">
                  <c:v>29890</c:v>
                </c:pt>
                <c:pt idx="462" formatCode="m/d/yyyy">
                  <c:v>29859</c:v>
                </c:pt>
                <c:pt idx="463" formatCode="m/d/yyyy">
                  <c:v>29829</c:v>
                </c:pt>
                <c:pt idx="464" formatCode="m/d/yyyy">
                  <c:v>29798</c:v>
                </c:pt>
                <c:pt idx="465" formatCode="m/d/yyyy">
                  <c:v>29767</c:v>
                </c:pt>
                <c:pt idx="466" formatCode="m/d/yyyy">
                  <c:v>29737</c:v>
                </c:pt>
                <c:pt idx="467" formatCode="m/d/yyyy">
                  <c:v>29706</c:v>
                </c:pt>
                <c:pt idx="468" formatCode="m/d/yyyy">
                  <c:v>29676</c:v>
                </c:pt>
                <c:pt idx="469" formatCode="m/d/yyyy">
                  <c:v>29644</c:v>
                </c:pt>
                <c:pt idx="470" formatCode="m/d/yyyy">
                  <c:v>29616</c:v>
                </c:pt>
                <c:pt idx="471" formatCode="m/d/yyyy">
                  <c:v>29586</c:v>
                </c:pt>
                <c:pt idx="472" formatCode="m/d/yyyy">
                  <c:v>29553</c:v>
                </c:pt>
                <c:pt idx="473" formatCode="m/d/yyyy">
                  <c:v>29525</c:v>
                </c:pt>
                <c:pt idx="474" formatCode="m/d/yyyy">
                  <c:v>29494</c:v>
                </c:pt>
                <c:pt idx="475" formatCode="m/d/yyyy">
                  <c:v>29462</c:v>
                </c:pt>
                <c:pt idx="476" formatCode="m/d/yyyy">
                  <c:v>29433</c:v>
                </c:pt>
                <c:pt idx="477" formatCode="m/d/yyyy">
                  <c:v>29402</c:v>
                </c:pt>
                <c:pt idx="478" formatCode="m/d/yyyy">
                  <c:v>29371</c:v>
                </c:pt>
                <c:pt idx="479" formatCode="m/d/yyyy">
                  <c:v>29341</c:v>
                </c:pt>
                <c:pt idx="480" formatCode="m/d/yyyy">
                  <c:v>29311</c:v>
                </c:pt>
                <c:pt idx="481" formatCode="m/d/yyyy">
                  <c:v>29280</c:v>
                </c:pt>
                <c:pt idx="482" formatCode="m/d/yyyy">
                  <c:v>29251</c:v>
                </c:pt>
                <c:pt idx="483" formatCode="m/d/yyyy">
                  <c:v>29220</c:v>
                </c:pt>
                <c:pt idx="484" formatCode="m/d/yyyy">
                  <c:v>29189</c:v>
                </c:pt>
                <c:pt idx="485" formatCode="m/d/yyyy">
                  <c:v>29159</c:v>
                </c:pt>
                <c:pt idx="486" formatCode="m/d/yyyy">
                  <c:v>29126</c:v>
                </c:pt>
                <c:pt idx="487" formatCode="m/d/yyyy">
                  <c:v>29098</c:v>
                </c:pt>
                <c:pt idx="488" formatCode="m/d/yyyy">
                  <c:v>29067</c:v>
                </c:pt>
                <c:pt idx="489" formatCode="m/d/yyyy">
                  <c:v>29035</c:v>
                </c:pt>
                <c:pt idx="490" formatCode="m/d/yyyy">
                  <c:v>29006</c:v>
                </c:pt>
                <c:pt idx="491" formatCode="m/d/yyyy">
                  <c:v>28975</c:v>
                </c:pt>
                <c:pt idx="492" formatCode="m/d/yyyy">
                  <c:v>28944</c:v>
                </c:pt>
                <c:pt idx="493" formatCode="m/d/yyyy">
                  <c:v>28914</c:v>
                </c:pt>
                <c:pt idx="494" formatCode="m/d/yyyy">
                  <c:v>28886</c:v>
                </c:pt>
                <c:pt idx="495" formatCode="m/d/yyyy">
                  <c:v>28855</c:v>
                </c:pt>
                <c:pt idx="496" formatCode="m/d/yyyy">
                  <c:v>28824</c:v>
                </c:pt>
                <c:pt idx="497" formatCode="m/d/yyyy">
                  <c:v>28794</c:v>
                </c:pt>
                <c:pt idx="498" formatCode="m/d/yyyy">
                  <c:v>28763</c:v>
                </c:pt>
                <c:pt idx="499" formatCode="m/d/yyyy">
                  <c:v>28733</c:v>
                </c:pt>
                <c:pt idx="500" formatCode="m/d/yyyy">
                  <c:v>28702</c:v>
                </c:pt>
                <c:pt idx="501" formatCode="m/d/yyyy">
                  <c:v>28671</c:v>
                </c:pt>
                <c:pt idx="502" formatCode="m/d/yyyy">
                  <c:v>28641</c:v>
                </c:pt>
                <c:pt idx="503" formatCode="m/d/yyyy">
                  <c:v>28610</c:v>
                </c:pt>
                <c:pt idx="504" formatCode="m/d/yyyy">
                  <c:v>28580</c:v>
                </c:pt>
                <c:pt idx="505" formatCode="m/d/yyyy">
                  <c:v>28549</c:v>
                </c:pt>
                <c:pt idx="506" formatCode="m/d/yyyy">
                  <c:v>28521</c:v>
                </c:pt>
                <c:pt idx="507" formatCode="m/d/yyyy">
                  <c:v>28490</c:v>
                </c:pt>
                <c:pt idx="508" formatCode="m/d/yyyy">
                  <c:v>28459</c:v>
                </c:pt>
                <c:pt idx="509" formatCode="m/d/yyyy">
                  <c:v>28429</c:v>
                </c:pt>
                <c:pt idx="510" formatCode="m/d/yyyy">
                  <c:v>28398</c:v>
                </c:pt>
                <c:pt idx="511" formatCode="m/d/yyyy">
                  <c:v>28368</c:v>
                </c:pt>
                <c:pt idx="512" formatCode="m/d/yyyy">
                  <c:v>28337</c:v>
                </c:pt>
                <c:pt idx="513" formatCode="m/d/yyyy">
                  <c:v>28306</c:v>
                </c:pt>
                <c:pt idx="514" formatCode="m/d/yyyy">
                  <c:v>28276</c:v>
                </c:pt>
                <c:pt idx="515" formatCode="m/d/yyyy">
                  <c:v>28245</c:v>
                </c:pt>
                <c:pt idx="516" formatCode="m/d/yyyy">
                  <c:v>28215</c:v>
                </c:pt>
                <c:pt idx="517" formatCode="m/d/yyyy">
                  <c:v>28184</c:v>
                </c:pt>
                <c:pt idx="518" formatCode="m/d/yyyy">
                  <c:v>28156</c:v>
                </c:pt>
                <c:pt idx="519" formatCode="m/d/yyyy">
                  <c:v>28125</c:v>
                </c:pt>
                <c:pt idx="520" formatCode="m/d/yyyy">
                  <c:v>28094</c:v>
                </c:pt>
                <c:pt idx="521" formatCode="m/d/yyyy">
                  <c:v>28064</c:v>
                </c:pt>
                <c:pt idx="522" formatCode="m/d/yyyy">
                  <c:v>28033</c:v>
                </c:pt>
                <c:pt idx="523" formatCode="m/d/yyyy">
                  <c:v>28003</c:v>
                </c:pt>
                <c:pt idx="524" formatCode="m/d/yyyy">
                  <c:v>27972</c:v>
                </c:pt>
                <c:pt idx="525" formatCode="m/d/yyyy">
                  <c:v>27941</c:v>
                </c:pt>
                <c:pt idx="526" formatCode="m/d/yyyy">
                  <c:v>27911</c:v>
                </c:pt>
                <c:pt idx="527" formatCode="m/d/yyyy">
                  <c:v>27880</c:v>
                </c:pt>
                <c:pt idx="528" formatCode="m/d/yyyy">
                  <c:v>27850</c:v>
                </c:pt>
                <c:pt idx="529" formatCode="m/d/yyyy">
                  <c:v>27819</c:v>
                </c:pt>
                <c:pt idx="530" formatCode="m/d/yyyy">
                  <c:v>27790</c:v>
                </c:pt>
                <c:pt idx="531" formatCode="m/d/yyyy">
                  <c:v>27759</c:v>
                </c:pt>
                <c:pt idx="532" formatCode="m/d/yyyy">
                  <c:v>27728</c:v>
                </c:pt>
                <c:pt idx="533" formatCode="m/d/yyyy">
                  <c:v>27698</c:v>
                </c:pt>
                <c:pt idx="534" formatCode="m/d/yyyy">
                  <c:v>27667</c:v>
                </c:pt>
                <c:pt idx="535" formatCode="m/d/yyyy">
                  <c:v>27637</c:v>
                </c:pt>
                <c:pt idx="536" formatCode="m/d/yyyy">
                  <c:v>27606</c:v>
                </c:pt>
                <c:pt idx="537" formatCode="m/d/yyyy">
                  <c:v>27575</c:v>
                </c:pt>
                <c:pt idx="538" formatCode="m/d/yyyy">
                  <c:v>27545</c:v>
                </c:pt>
                <c:pt idx="539" formatCode="m/d/yyyy">
                  <c:v>27514</c:v>
                </c:pt>
                <c:pt idx="540" formatCode="m/d/yyyy">
                  <c:v>27484</c:v>
                </c:pt>
                <c:pt idx="541" formatCode="m/d/yyyy">
                  <c:v>27453</c:v>
                </c:pt>
                <c:pt idx="542" formatCode="m/d/yyyy">
                  <c:v>27425</c:v>
                </c:pt>
                <c:pt idx="543" formatCode="m/d/yyyy">
                  <c:v>27394</c:v>
                </c:pt>
                <c:pt idx="544" formatCode="m/d/yyyy">
                  <c:v>27363</c:v>
                </c:pt>
                <c:pt idx="545" formatCode="m/d/yyyy">
                  <c:v>27333</c:v>
                </c:pt>
                <c:pt idx="546" formatCode="m/d/yyyy">
                  <c:v>27302</c:v>
                </c:pt>
                <c:pt idx="547" formatCode="m/d/yyyy">
                  <c:v>27272</c:v>
                </c:pt>
                <c:pt idx="548" formatCode="m/d/yyyy">
                  <c:v>27241</c:v>
                </c:pt>
                <c:pt idx="549" formatCode="m/d/yyyy">
                  <c:v>27210</c:v>
                </c:pt>
                <c:pt idx="550" formatCode="m/d/yyyy">
                  <c:v>27180</c:v>
                </c:pt>
                <c:pt idx="551" formatCode="m/d/yyyy">
                  <c:v>27149</c:v>
                </c:pt>
                <c:pt idx="552" formatCode="m/d/yyyy">
                  <c:v>27119</c:v>
                </c:pt>
                <c:pt idx="553" formatCode="m/d/yyyy">
                  <c:v>27088</c:v>
                </c:pt>
                <c:pt idx="554" formatCode="m/d/yyyy">
                  <c:v>27060</c:v>
                </c:pt>
                <c:pt idx="555" formatCode="m/d/yyyy">
                  <c:v>27029</c:v>
                </c:pt>
                <c:pt idx="556" formatCode="m/d/yyyy">
                  <c:v>26998</c:v>
                </c:pt>
                <c:pt idx="557" formatCode="m/d/yyyy">
                  <c:v>26968</c:v>
                </c:pt>
                <c:pt idx="558" formatCode="m/d/yyyy">
                  <c:v>26937</c:v>
                </c:pt>
                <c:pt idx="559" formatCode="m/d/yyyy">
                  <c:v>26907</c:v>
                </c:pt>
                <c:pt idx="560" formatCode="m/d/yyyy">
                  <c:v>26876</c:v>
                </c:pt>
                <c:pt idx="561" formatCode="m/d/yyyy">
                  <c:v>26845</c:v>
                </c:pt>
                <c:pt idx="562" formatCode="m/d/yyyy">
                  <c:v>26815</c:v>
                </c:pt>
                <c:pt idx="563" formatCode="m/d/yyyy">
                  <c:v>26784</c:v>
                </c:pt>
                <c:pt idx="564" formatCode="m/d/yyyy">
                  <c:v>26754</c:v>
                </c:pt>
                <c:pt idx="565" formatCode="m/d/yyyy">
                  <c:v>26723</c:v>
                </c:pt>
                <c:pt idx="566" formatCode="m/d/yyyy">
                  <c:v>26695</c:v>
                </c:pt>
                <c:pt idx="567" formatCode="m/d/yyyy">
                  <c:v>26664</c:v>
                </c:pt>
                <c:pt idx="568" formatCode="m/d/yyyy">
                  <c:v>26633</c:v>
                </c:pt>
                <c:pt idx="569" formatCode="m/d/yyyy">
                  <c:v>26603</c:v>
                </c:pt>
                <c:pt idx="570" formatCode="m/d/yyyy">
                  <c:v>26572</c:v>
                </c:pt>
                <c:pt idx="571" formatCode="m/d/yyyy">
                  <c:v>26542</c:v>
                </c:pt>
                <c:pt idx="572" formatCode="m/d/yyyy">
                  <c:v>26511</c:v>
                </c:pt>
                <c:pt idx="573" formatCode="m/d/yyyy">
                  <c:v>26480</c:v>
                </c:pt>
                <c:pt idx="574" formatCode="m/d/yyyy">
                  <c:v>26450</c:v>
                </c:pt>
                <c:pt idx="575" formatCode="m/d/yyyy">
                  <c:v>26419</c:v>
                </c:pt>
                <c:pt idx="576" formatCode="m/d/yyyy">
                  <c:v>26389</c:v>
                </c:pt>
                <c:pt idx="577" formatCode="m/d/yyyy">
                  <c:v>26358</c:v>
                </c:pt>
                <c:pt idx="578" formatCode="m/d/yyyy">
                  <c:v>26329</c:v>
                </c:pt>
                <c:pt idx="579" formatCode="m/d/yyyy">
                  <c:v>26298</c:v>
                </c:pt>
                <c:pt idx="580" formatCode="m/d/yyyy">
                  <c:v>26267</c:v>
                </c:pt>
                <c:pt idx="581" formatCode="m/d/yyyy">
                  <c:v>26237</c:v>
                </c:pt>
                <c:pt idx="582" formatCode="m/d/yyyy">
                  <c:v>26206</c:v>
                </c:pt>
                <c:pt idx="583" formatCode="m/d/yyyy">
                  <c:v>26176</c:v>
                </c:pt>
                <c:pt idx="584" formatCode="m/d/yyyy">
                  <c:v>26145</c:v>
                </c:pt>
                <c:pt idx="585" formatCode="m/d/yyyy">
                  <c:v>26114</c:v>
                </c:pt>
                <c:pt idx="586" formatCode="m/d/yyyy">
                  <c:v>26084</c:v>
                </c:pt>
                <c:pt idx="587" formatCode="m/d/yyyy">
                  <c:v>26053</c:v>
                </c:pt>
                <c:pt idx="588" formatCode="m/d/yyyy">
                  <c:v>26023</c:v>
                </c:pt>
                <c:pt idx="589" formatCode="m/d/yyyy">
                  <c:v>25992</c:v>
                </c:pt>
                <c:pt idx="590" formatCode="m/d/yyyy">
                  <c:v>25964</c:v>
                </c:pt>
                <c:pt idx="591" formatCode="m/d/yyyy">
                  <c:v>25933</c:v>
                </c:pt>
                <c:pt idx="592" formatCode="m/d/yyyy">
                  <c:v>25902</c:v>
                </c:pt>
              </c:numCache>
            </c:numRef>
          </c:xVal>
          <c:yVal>
            <c:numRef>
              <c:f>Sheet1!$F$2:$F$3833</c:f>
              <c:numCache>
                <c:formatCode>General</c:formatCode>
                <c:ptCount val="3832"/>
                <c:pt idx="6">
                  <c:v>-110.9</c:v>
                </c:pt>
                <c:pt idx="7">
                  <c:v>-129.18</c:v>
                </c:pt>
                <c:pt idx="8">
                  <c:v>-93.25</c:v>
                </c:pt>
                <c:pt idx="9">
                  <c:v>-82.99</c:v>
                </c:pt>
                <c:pt idx="10">
                  <c:v>-83.98</c:v>
                </c:pt>
                <c:pt idx="11">
                  <c:v>-57.440000000000005</c:v>
                </c:pt>
                <c:pt idx="12">
                  <c:v>-72.25</c:v>
                </c:pt>
                <c:pt idx="13">
                  <c:v>-52.78</c:v>
                </c:pt>
                <c:pt idx="14">
                  <c:v>-60.22</c:v>
                </c:pt>
                <c:pt idx="15">
                  <c:v>-54.74</c:v>
                </c:pt>
                <c:pt idx="16">
                  <c:v>-37.53</c:v>
                </c:pt>
                <c:pt idx="17">
                  <c:v>-21.34</c:v>
                </c:pt>
                <c:pt idx="18">
                  <c:v>-33.51</c:v>
                </c:pt>
                <c:pt idx="19">
                  <c:v>-44.18</c:v>
                </c:pt>
                <c:pt idx="20">
                  <c:v>-35.449999999999996</c:v>
                </c:pt>
                <c:pt idx="21">
                  <c:v>-36.770000000000003</c:v>
                </c:pt>
                <c:pt idx="22">
                  <c:v>-40.44</c:v>
                </c:pt>
                <c:pt idx="23">
                  <c:v>-32.65</c:v>
                </c:pt>
                <c:pt idx="24">
                  <c:v>-39.770000000000003</c:v>
                </c:pt>
                <c:pt idx="25">
                  <c:v>-19.45</c:v>
                </c:pt>
                <c:pt idx="26">
                  <c:v>-32.72</c:v>
                </c:pt>
                <c:pt idx="27">
                  <c:v>-46.5</c:v>
                </c:pt>
                <c:pt idx="28">
                  <c:v>-34.630000000000003</c:v>
                </c:pt>
                <c:pt idx="29">
                  <c:v>-25.7</c:v>
                </c:pt>
                <c:pt idx="30">
                  <c:v>-20.89</c:v>
                </c:pt>
                <c:pt idx="31">
                  <c:v>-32.74</c:v>
                </c:pt>
                <c:pt idx="32">
                  <c:v>-12.85</c:v>
                </c:pt>
                <c:pt idx="33">
                  <c:v>-16.89</c:v>
                </c:pt>
                <c:pt idx="34">
                  <c:v>-20.86</c:v>
                </c:pt>
                <c:pt idx="35">
                  <c:v>-8.68</c:v>
                </c:pt>
                <c:pt idx="36">
                  <c:v>0.33999999999999997</c:v>
                </c:pt>
                <c:pt idx="37">
                  <c:v>3.35</c:v>
                </c:pt>
                <c:pt idx="38">
                  <c:v>19.13</c:v>
                </c:pt>
                <c:pt idx="39">
                  <c:v>13.320000000000002</c:v>
                </c:pt>
                <c:pt idx="40">
                  <c:v>7.99</c:v>
                </c:pt>
                <c:pt idx="41">
                  <c:v>-34.99</c:v>
                </c:pt>
                <c:pt idx="42">
                  <c:v>-60</c:v>
                </c:pt>
                <c:pt idx="43">
                  <c:v>-68.95</c:v>
                </c:pt>
                <c:pt idx="44">
                  <c:v>-69.63000000000001</c:v>
                </c:pt>
                <c:pt idx="45">
                  <c:v>-59.440000000000005</c:v>
                </c:pt>
                <c:pt idx="46">
                  <c:v>-35.880000000000003</c:v>
                </c:pt>
                <c:pt idx="47">
                  <c:v>-25.900000000000002</c:v>
                </c:pt>
                <c:pt idx="48">
                  <c:v>-24.85</c:v>
                </c:pt>
                <c:pt idx="49">
                  <c:v>-32.39</c:v>
                </c:pt>
                <c:pt idx="50">
                  <c:v>-9.5399999999999991</c:v>
                </c:pt>
                <c:pt idx="51">
                  <c:v>5.45</c:v>
                </c:pt>
                <c:pt idx="52">
                  <c:v>7.28</c:v>
                </c:pt>
                <c:pt idx="53">
                  <c:v>12.47</c:v>
                </c:pt>
                <c:pt idx="54">
                  <c:v>14.21</c:v>
                </c:pt>
                <c:pt idx="55">
                  <c:v>20.9</c:v>
                </c:pt>
                <c:pt idx="56">
                  <c:v>19.48</c:v>
                </c:pt>
                <c:pt idx="57">
                  <c:v>43.41</c:v>
                </c:pt>
                <c:pt idx="58">
                  <c:v>19.39</c:v>
                </c:pt>
                <c:pt idx="59">
                  <c:v>9.2899999999999991</c:v>
                </c:pt>
                <c:pt idx="60">
                  <c:v>-9.1800000000000015</c:v>
                </c:pt>
                <c:pt idx="61">
                  <c:v>-10.09</c:v>
                </c:pt>
                <c:pt idx="62">
                  <c:v>-32.369999999999997</c:v>
                </c:pt>
                <c:pt idx="63">
                  <c:v>0.12</c:v>
                </c:pt>
                <c:pt idx="64">
                  <c:v>22</c:v>
                </c:pt>
                <c:pt idx="65">
                  <c:v>43.6</c:v>
                </c:pt>
                <c:pt idx="66">
                  <c:v>53.16</c:v>
                </c:pt>
                <c:pt idx="67">
                  <c:v>39.68</c:v>
                </c:pt>
                <c:pt idx="68">
                  <c:v>66.790000000000006</c:v>
                </c:pt>
                <c:pt idx="69">
                  <c:v>80.5</c:v>
                </c:pt>
                <c:pt idx="70">
                  <c:v>81.069999999999993</c:v>
                </c:pt>
                <c:pt idx="71">
                  <c:v>102.19</c:v>
                </c:pt>
                <c:pt idx="72">
                  <c:v>108.87</c:v>
                </c:pt>
                <c:pt idx="73">
                  <c:v>125.66999999999999</c:v>
                </c:pt>
                <c:pt idx="74">
                  <c:v>132.13999999999999</c:v>
                </c:pt>
                <c:pt idx="75">
                  <c:v>178.39000000000001</c:v>
                </c:pt>
                <c:pt idx="76">
                  <c:v>167.63</c:v>
                </c:pt>
                <c:pt idx="77">
                  <c:v>134.24</c:v>
                </c:pt>
                <c:pt idx="78">
                  <c:v>138.35999999999999</c:v>
                </c:pt>
                <c:pt idx="79">
                  <c:v>140.16999999999999</c:v>
                </c:pt>
                <c:pt idx="80">
                  <c:v>134.21</c:v>
                </c:pt>
                <c:pt idx="81">
                  <c:v>108.5</c:v>
                </c:pt>
                <c:pt idx="82">
                  <c:v>78.38000000000001</c:v>
                </c:pt>
                <c:pt idx="83">
                  <c:v>23.34</c:v>
                </c:pt>
                <c:pt idx="84">
                  <c:v>45.83</c:v>
                </c:pt>
                <c:pt idx="85">
                  <c:v>51.680000000000007</c:v>
                </c:pt>
                <c:pt idx="86">
                  <c:v>63.519999999999996</c:v>
                </c:pt>
                <c:pt idx="87">
                  <c:v>29.549999999999997</c:v>
                </c:pt>
                <c:pt idx="88">
                  <c:v>8.0399999999999991</c:v>
                </c:pt>
                <c:pt idx="89">
                  <c:v>17.34</c:v>
                </c:pt>
                <c:pt idx="90">
                  <c:v>14.719999999999999</c:v>
                </c:pt>
                <c:pt idx="91">
                  <c:v>5.0299999999999994</c:v>
                </c:pt>
                <c:pt idx="92">
                  <c:v>-4.38</c:v>
                </c:pt>
                <c:pt idx="93">
                  <c:v>6.2600000000000007</c:v>
                </c:pt>
                <c:pt idx="94">
                  <c:v>-2.6599999999999997</c:v>
                </c:pt>
                <c:pt idx="95">
                  <c:v>58.06</c:v>
                </c:pt>
                <c:pt idx="96">
                  <c:v>91.47</c:v>
                </c:pt>
                <c:pt idx="97">
                  <c:v>58.109999999999992</c:v>
                </c:pt>
                <c:pt idx="98">
                  <c:v>48.43</c:v>
                </c:pt>
                <c:pt idx="99">
                  <c:v>49.96</c:v>
                </c:pt>
                <c:pt idx="100">
                  <c:v>79.59</c:v>
                </c:pt>
                <c:pt idx="101">
                  <c:v>94.27</c:v>
                </c:pt>
                <c:pt idx="102">
                  <c:v>55.46</c:v>
                </c:pt>
                <c:pt idx="103">
                  <c:v>115.68</c:v>
                </c:pt>
                <c:pt idx="104">
                  <c:v>187.56</c:v>
                </c:pt>
                <c:pt idx="105">
                  <c:v>220.4</c:v>
                </c:pt>
                <c:pt idx="106">
                  <c:v>199.82999999999998</c:v>
                </c:pt>
                <c:pt idx="107">
                  <c:v>216.14</c:v>
                </c:pt>
                <c:pt idx="108">
                  <c:v>207.76</c:v>
                </c:pt>
                <c:pt idx="109">
                  <c:v>209.53</c:v>
                </c:pt>
                <c:pt idx="110">
                  <c:v>233.78</c:v>
                </c:pt>
                <c:pt idx="111">
                  <c:v>206.6</c:v>
                </c:pt>
                <c:pt idx="112">
                  <c:v>173.26</c:v>
                </c:pt>
                <c:pt idx="113">
                  <c:v>167.76</c:v>
                </c:pt>
                <c:pt idx="114">
                  <c:v>136.58999999999997</c:v>
                </c:pt>
                <c:pt idx="115">
                  <c:v>117.45000000000002</c:v>
                </c:pt>
                <c:pt idx="116">
                  <c:v>182.01</c:v>
                </c:pt>
                <c:pt idx="117">
                  <c:v>170.95</c:v>
                </c:pt>
                <c:pt idx="118">
                  <c:v>198.45999999999998</c:v>
                </c:pt>
                <c:pt idx="119">
                  <c:v>227.39</c:v>
                </c:pt>
                <c:pt idx="120">
                  <c:v>248.72</c:v>
                </c:pt>
                <c:pt idx="121">
                  <c:v>250.92</c:v>
                </c:pt>
                <c:pt idx="122">
                  <c:v>247.23999999999998</c:v>
                </c:pt>
                <c:pt idx="123">
                  <c:v>250.62000000000003</c:v>
                </c:pt>
                <c:pt idx="124">
                  <c:v>216.13000000000002</c:v>
                </c:pt>
                <c:pt idx="125">
                  <c:v>219.82</c:v>
                </c:pt>
                <c:pt idx="126">
                  <c:v>205.58999999999997</c:v>
                </c:pt>
                <c:pt idx="127">
                  <c:v>221.60999999999999</c:v>
                </c:pt>
                <c:pt idx="128">
                  <c:v>223.55</c:v>
                </c:pt>
                <c:pt idx="129">
                  <c:v>231.9</c:v>
                </c:pt>
                <c:pt idx="130">
                  <c:v>253.95</c:v>
                </c:pt>
                <c:pt idx="131">
                  <c:v>208.27</c:v>
                </c:pt>
                <c:pt idx="132">
                  <c:v>161.34</c:v>
                </c:pt>
                <c:pt idx="133">
                  <c:v>216.81</c:v>
                </c:pt>
                <c:pt idx="134">
                  <c:v>214.35</c:v>
                </c:pt>
                <c:pt idx="135">
                  <c:v>138.05000000000001</c:v>
                </c:pt>
                <c:pt idx="136">
                  <c:v>227.68</c:v>
                </c:pt>
                <c:pt idx="137">
                  <c:v>332.89</c:v>
                </c:pt>
                <c:pt idx="138">
                  <c:v>195.21</c:v>
                </c:pt>
                <c:pt idx="139">
                  <c:v>148.01999999999998</c:v>
                </c:pt>
                <c:pt idx="140">
                  <c:v>151.99</c:v>
                </c:pt>
                <c:pt idx="141">
                  <c:v>138.59</c:v>
                </c:pt>
                <c:pt idx="142">
                  <c:v>152.6</c:v>
                </c:pt>
                <c:pt idx="143">
                  <c:v>150.79</c:v>
                </c:pt>
                <c:pt idx="144">
                  <c:v>183.7</c:v>
                </c:pt>
                <c:pt idx="145">
                  <c:v>170.55</c:v>
                </c:pt>
                <c:pt idx="146">
                  <c:v>146.22</c:v>
                </c:pt>
                <c:pt idx="147">
                  <c:v>113.58999999999999</c:v>
                </c:pt>
                <c:pt idx="148">
                  <c:v>101.2</c:v>
                </c:pt>
                <c:pt idx="149">
                  <c:v>78.7</c:v>
                </c:pt>
                <c:pt idx="150">
                  <c:v>89.01</c:v>
                </c:pt>
                <c:pt idx="151">
                  <c:v>68.679999999999993</c:v>
                </c:pt>
                <c:pt idx="152">
                  <c:v>53.66</c:v>
                </c:pt>
                <c:pt idx="153">
                  <c:v>56.48</c:v>
                </c:pt>
                <c:pt idx="154">
                  <c:v>38</c:v>
                </c:pt>
                <c:pt idx="155">
                  <c:v>30.48</c:v>
                </c:pt>
                <c:pt idx="156">
                  <c:v>35.07</c:v>
                </c:pt>
                <c:pt idx="157">
                  <c:v>18.86</c:v>
                </c:pt>
                <c:pt idx="158">
                  <c:v>25.35</c:v>
                </c:pt>
                <c:pt idx="159">
                  <c:v>21.93</c:v>
                </c:pt>
                <c:pt idx="160">
                  <c:v>6.7299999999999995</c:v>
                </c:pt>
                <c:pt idx="161">
                  <c:v>17.309999999999999</c:v>
                </c:pt>
                <c:pt idx="162">
                  <c:v>21.45</c:v>
                </c:pt>
                <c:pt idx="163">
                  <c:v>28.050000000000004</c:v>
                </c:pt>
                <c:pt idx="164">
                  <c:v>43.84</c:v>
                </c:pt>
                <c:pt idx="165">
                  <c:v>51.53</c:v>
                </c:pt>
                <c:pt idx="166">
                  <c:v>60.6</c:v>
                </c:pt>
                <c:pt idx="167">
                  <c:v>64.5</c:v>
                </c:pt>
                <c:pt idx="168">
                  <c:v>40.83</c:v>
                </c:pt>
                <c:pt idx="169">
                  <c:v>7.7200000000000006</c:v>
                </c:pt>
                <c:pt idx="170">
                  <c:v>20.66</c:v>
                </c:pt>
                <c:pt idx="171">
                  <c:v>16.05</c:v>
                </c:pt>
                <c:pt idx="172">
                  <c:v>42.1</c:v>
                </c:pt>
                <c:pt idx="173">
                  <c:v>45.53</c:v>
                </c:pt>
                <c:pt idx="174">
                  <c:v>37.01</c:v>
                </c:pt>
                <c:pt idx="175">
                  <c:v>19.61</c:v>
                </c:pt>
                <c:pt idx="176">
                  <c:v>36.24</c:v>
                </c:pt>
                <c:pt idx="177">
                  <c:v>28.43</c:v>
                </c:pt>
                <c:pt idx="178">
                  <c:v>44.629999999999995</c:v>
                </c:pt>
                <c:pt idx="179">
                  <c:v>66.41</c:v>
                </c:pt>
                <c:pt idx="180">
                  <c:v>92.259999999999991</c:v>
                </c:pt>
                <c:pt idx="181">
                  <c:v>90.14</c:v>
                </c:pt>
                <c:pt idx="182">
                  <c:v>92.320000000000007</c:v>
                </c:pt>
                <c:pt idx="183">
                  <c:v>128.19999999999999</c:v>
                </c:pt>
                <c:pt idx="184">
                  <c:v>150.96</c:v>
                </c:pt>
                <c:pt idx="185">
                  <c:v>149.6</c:v>
                </c:pt>
                <c:pt idx="186">
                  <c:v>158.58000000000001</c:v>
                </c:pt>
                <c:pt idx="187">
                  <c:v>176.35</c:v>
                </c:pt>
                <c:pt idx="188">
                  <c:v>198.12</c:v>
                </c:pt>
                <c:pt idx="189">
                  <c:v>211.62</c:v>
                </c:pt>
                <c:pt idx="190">
                  <c:v>229.36</c:v>
                </c:pt>
                <c:pt idx="191">
                  <c:v>228.79</c:v>
                </c:pt>
                <c:pt idx="192">
                  <c:v>203.09</c:v>
                </c:pt>
                <c:pt idx="193">
                  <c:v>204.63</c:v>
                </c:pt>
                <c:pt idx="194">
                  <c:v>217.05</c:v>
                </c:pt>
                <c:pt idx="195">
                  <c:v>230.76</c:v>
                </c:pt>
                <c:pt idx="196">
                  <c:v>230.10000000000002</c:v>
                </c:pt>
                <c:pt idx="197">
                  <c:v>241.55</c:v>
                </c:pt>
                <c:pt idx="198">
                  <c:v>225</c:v>
                </c:pt>
                <c:pt idx="199">
                  <c:v>250.4</c:v>
                </c:pt>
                <c:pt idx="200">
                  <c:v>275.45999999999998</c:v>
                </c:pt>
                <c:pt idx="201">
                  <c:v>189.29</c:v>
                </c:pt>
                <c:pt idx="202">
                  <c:v>173.65</c:v>
                </c:pt>
                <c:pt idx="203">
                  <c:v>209.20000000000002</c:v>
                </c:pt>
                <c:pt idx="204">
                  <c:v>213.07</c:v>
                </c:pt>
                <c:pt idx="205">
                  <c:v>198.84</c:v>
                </c:pt>
                <c:pt idx="206">
                  <c:v>215.72</c:v>
                </c:pt>
                <c:pt idx="207">
                  <c:v>217.45999999999998</c:v>
                </c:pt>
                <c:pt idx="208">
                  <c:v>233.57999999999998</c:v>
                </c:pt>
                <c:pt idx="209">
                  <c:v>232.06000000000003</c:v>
                </c:pt>
                <c:pt idx="210">
                  <c:v>195.93</c:v>
                </c:pt>
                <c:pt idx="211">
                  <c:v>212.85</c:v>
                </c:pt>
                <c:pt idx="212">
                  <c:v>237.42999999999998</c:v>
                </c:pt>
                <c:pt idx="213">
                  <c:v>234.83</c:v>
                </c:pt>
                <c:pt idx="214">
                  <c:v>239.76000000000002</c:v>
                </c:pt>
                <c:pt idx="215">
                  <c:v>227.57999999999998</c:v>
                </c:pt>
                <c:pt idx="216">
                  <c:v>242.20999999999998</c:v>
                </c:pt>
                <c:pt idx="217">
                  <c:v>231.17999999999998</c:v>
                </c:pt>
                <c:pt idx="218">
                  <c:v>229.76999999999998</c:v>
                </c:pt>
                <c:pt idx="219">
                  <c:v>241.26</c:v>
                </c:pt>
                <c:pt idx="220">
                  <c:v>230.75</c:v>
                </c:pt>
                <c:pt idx="221">
                  <c:v>186.27</c:v>
                </c:pt>
                <c:pt idx="222">
                  <c:v>202.84</c:v>
                </c:pt>
                <c:pt idx="223">
                  <c:v>156.06</c:v>
                </c:pt>
                <c:pt idx="224">
                  <c:v>161.12</c:v>
                </c:pt>
                <c:pt idx="225">
                  <c:v>177.69</c:v>
                </c:pt>
                <c:pt idx="226">
                  <c:v>180</c:v>
                </c:pt>
                <c:pt idx="227">
                  <c:v>164.54999999999998</c:v>
                </c:pt>
                <c:pt idx="228">
                  <c:v>129.87</c:v>
                </c:pt>
                <c:pt idx="229">
                  <c:v>100.67999999999999</c:v>
                </c:pt>
                <c:pt idx="230">
                  <c:v>104.78</c:v>
                </c:pt>
                <c:pt idx="231">
                  <c:v>68.400000000000006</c:v>
                </c:pt>
                <c:pt idx="232">
                  <c:v>62.739999999999995</c:v>
                </c:pt>
                <c:pt idx="233">
                  <c:v>74.28</c:v>
                </c:pt>
                <c:pt idx="234">
                  <c:v>91.539999999999992</c:v>
                </c:pt>
                <c:pt idx="235">
                  <c:v>59.870000000000005</c:v>
                </c:pt>
                <c:pt idx="236">
                  <c:v>71.23</c:v>
                </c:pt>
                <c:pt idx="237">
                  <c:v>86.350000000000009</c:v>
                </c:pt>
                <c:pt idx="238">
                  <c:v>90.09</c:v>
                </c:pt>
                <c:pt idx="239">
                  <c:v>78.710000000000008</c:v>
                </c:pt>
                <c:pt idx="240">
                  <c:v>76</c:v>
                </c:pt>
                <c:pt idx="241">
                  <c:v>110.35</c:v>
                </c:pt>
                <c:pt idx="242">
                  <c:v>131.56</c:v>
                </c:pt>
                <c:pt idx="243">
                  <c:v>173.81</c:v>
                </c:pt>
                <c:pt idx="244">
                  <c:v>158.80000000000001</c:v>
                </c:pt>
                <c:pt idx="245">
                  <c:v>156.88</c:v>
                </c:pt>
                <c:pt idx="246">
                  <c:v>161.63</c:v>
                </c:pt>
                <c:pt idx="247">
                  <c:v>157.04</c:v>
                </c:pt>
                <c:pt idx="248">
                  <c:v>145.49</c:v>
                </c:pt>
                <c:pt idx="249">
                  <c:v>147.35</c:v>
                </c:pt>
                <c:pt idx="250">
                  <c:v>121.68</c:v>
                </c:pt>
                <c:pt idx="251">
                  <c:v>118.61</c:v>
                </c:pt>
                <c:pt idx="252">
                  <c:v>119.88000000000001</c:v>
                </c:pt>
                <c:pt idx="253">
                  <c:v>102.94000000000001</c:v>
                </c:pt>
                <c:pt idx="254">
                  <c:v>75.3</c:v>
                </c:pt>
                <c:pt idx="255">
                  <c:v>71.09</c:v>
                </c:pt>
                <c:pt idx="256">
                  <c:v>61.69</c:v>
                </c:pt>
                <c:pt idx="257">
                  <c:v>90.91</c:v>
                </c:pt>
                <c:pt idx="258">
                  <c:v>54.33</c:v>
                </c:pt>
                <c:pt idx="259">
                  <c:v>58.77</c:v>
                </c:pt>
                <c:pt idx="260">
                  <c:v>69.710000000000008</c:v>
                </c:pt>
                <c:pt idx="261">
                  <c:v>66.38</c:v>
                </c:pt>
                <c:pt idx="262">
                  <c:v>83.04</c:v>
                </c:pt>
                <c:pt idx="263">
                  <c:v>97.929999999999993</c:v>
                </c:pt>
                <c:pt idx="264">
                  <c:v>83.679999999999993</c:v>
                </c:pt>
                <c:pt idx="265">
                  <c:v>84.61999999999999</c:v>
                </c:pt>
                <c:pt idx="266">
                  <c:v>90.05</c:v>
                </c:pt>
                <c:pt idx="267">
                  <c:v>80.08</c:v>
                </c:pt>
                <c:pt idx="268">
                  <c:v>84.8</c:v>
                </c:pt>
                <c:pt idx="269">
                  <c:v>104.72999999999999</c:v>
                </c:pt>
                <c:pt idx="270">
                  <c:v>129.17000000000002</c:v>
                </c:pt>
                <c:pt idx="271">
                  <c:v>142.35999999999999</c:v>
                </c:pt>
                <c:pt idx="272">
                  <c:v>116.56</c:v>
                </c:pt>
                <c:pt idx="273">
                  <c:v>150.32000000000002</c:v>
                </c:pt>
                <c:pt idx="274">
                  <c:v>163.17999999999998</c:v>
                </c:pt>
                <c:pt idx="275">
                  <c:v>162.43</c:v>
                </c:pt>
                <c:pt idx="276">
                  <c:v>172.88</c:v>
                </c:pt>
                <c:pt idx="277">
                  <c:v>153.56</c:v>
                </c:pt>
                <c:pt idx="278">
                  <c:v>157.43</c:v>
                </c:pt>
                <c:pt idx="279">
                  <c:v>146.99</c:v>
                </c:pt>
                <c:pt idx="280">
                  <c:v>131.34</c:v>
                </c:pt>
                <c:pt idx="281">
                  <c:v>155.46</c:v>
                </c:pt>
                <c:pt idx="282">
                  <c:v>178.78</c:v>
                </c:pt>
                <c:pt idx="283">
                  <c:v>193.26000000000002</c:v>
                </c:pt>
                <c:pt idx="284">
                  <c:v>171.51000000000002</c:v>
                </c:pt>
                <c:pt idx="285">
                  <c:v>175.14000000000001</c:v>
                </c:pt>
                <c:pt idx="286">
                  <c:v>183.66</c:v>
                </c:pt>
                <c:pt idx="287">
                  <c:v>182.77</c:v>
                </c:pt>
                <c:pt idx="288">
                  <c:v>169.66000000000003</c:v>
                </c:pt>
                <c:pt idx="289">
                  <c:v>165.49</c:v>
                </c:pt>
                <c:pt idx="290">
                  <c:v>129</c:v>
                </c:pt>
                <c:pt idx="291">
                  <c:v>106.76</c:v>
                </c:pt>
                <c:pt idx="292">
                  <c:v>116.58999999999999</c:v>
                </c:pt>
                <c:pt idx="293">
                  <c:v>125.24</c:v>
                </c:pt>
                <c:pt idx="294">
                  <c:v>130.57000000000002</c:v>
                </c:pt>
                <c:pt idx="295">
                  <c:v>147.4</c:v>
                </c:pt>
                <c:pt idx="296">
                  <c:v>162.95999999999998</c:v>
                </c:pt>
                <c:pt idx="297">
                  <c:v>143.68</c:v>
                </c:pt>
                <c:pt idx="298">
                  <c:v>151.5</c:v>
                </c:pt>
                <c:pt idx="299">
                  <c:v>180.18</c:v>
                </c:pt>
                <c:pt idx="300">
                  <c:v>191.07</c:v>
                </c:pt>
                <c:pt idx="301">
                  <c:v>193.84</c:v>
                </c:pt>
                <c:pt idx="302">
                  <c:v>190.95</c:v>
                </c:pt>
                <c:pt idx="303">
                  <c:v>196.28</c:v>
                </c:pt>
                <c:pt idx="304">
                  <c:v>220.9</c:v>
                </c:pt>
                <c:pt idx="305">
                  <c:v>260.78999999999996</c:v>
                </c:pt>
                <c:pt idx="306">
                  <c:v>258.08</c:v>
                </c:pt>
                <c:pt idx="307">
                  <c:v>243.8</c:v>
                </c:pt>
                <c:pt idx="308">
                  <c:v>250.32000000000002</c:v>
                </c:pt>
                <c:pt idx="309">
                  <c:v>276.87</c:v>
                </c:pt>
                <c:pt idx="310">
                  <c:v>256.48</c:v>
                </c:pt>
                <c:pt idx="311">
                  <c:v>259.14999999999998</c:v>
                </c:pt>
                <c:pt idx="312">
                  <c:v>269.64999999999998</c:v>
                </c:pt>
                <c:pt idx="313">
                  <c:v>247.61</c:v>
                </c:pt>
                <c:pt idx="314">
                  <c:v>220.81</c:v>
                </c:pt>
                <c:pt idx="315">
                  <c:v>236.75000000000003</c:v>
                </c:pt>
                <c:pt idx="316">
                  <c:v>235.72000000000003</c:v>
                </c:pt>
                <c:pt idx="317">
                  <c:v>210.04999999999998</c:v>
                </c:pt>
                <c:pt idx="318">
                  <c:v>212.72000000000003</c:v>
                </c:pt>
                <c:pt idx="319">
                  <c:v>223.5</c:v>
                </c:pt>
                <c:pt idx="320">
                  <c:v>242.16000000000003</c:v>
                </c:pt>
                <c:pt idx="321">
                  <c:v>256.91000000000003</c:v>
                </c:pt>
                <c:pt idx="322">
                  <c:v>288.88</c:v>
                </c:pt>
                <c:pt idx="323">
                  <c:v>315.35000000000002</c:v>
                </c:pt>
                <c:pt idx="324">
                  <c:v>313.66000000000003</c:v>
                </c:pt>
                <c:pt idx="325">
                  <c:v>310.61</c:v>
                </c:pt>
                <c:pt idx="326">
                  <c:v>326.04000000000002</c:v>
                </c:pt>
                <c:pt idx="327">
                  <c:v>320.29000000000002</c:v>
                </c:pt>
                <c:pt idx="328">
                  <c:v>328.39</c:v>
                </c:pt>
                <c:pt idx="329">
                  <c:v>355.41999999999996</c:v>
                </c:pt>
                <c:pt idx="330">
                  <c:v>397.52</c:v>
                </c:pt>
                <c:pt idx="331">
                  <c:v>390.3</c:v>
                </c:pt>
                <c:pt idx="332">
                  <c:v>357.52000000000004</c:v>
                </c:pt>
                <c:pt idx="333">
                  <c:v>377.5</c:v>
                </c:pt>
                <c:pt idx="334">
                  <c:v>346.63</c:v>
                </c:pt>
                <c:pt idx="335">
                  <c:v>350.04</c:v>
                </c:pt>
                <c:pt idx="336">
                  <c:v>317.16000000000003</c:v>
                </c:pt>
                <c:pt idx="337">
                  <c:v>337.61</c:v>
                </c:pt>
                <c:pt idx="338">
                  <c:v>356.04</c:v>
                </c:pt>
                <c:pt idx="339">
                  <c:v>321.77999999999997</c:v>
                </c:pt>
                <c:pt idx="340">
                  <c:v>360.12</c:v>
                </c:pt>
                <c:pt idx="341">
                  <c:v>336.73</c:v>
                </c:pt>
                <c:pt idx="342">
                  <c:v>298.06</c:v>
                </c:pt>
                <c:pt idx="343">
                  <c:v>316.87</c:v>
                </c:pt>
                <c:pt idx="344">
                  <c:v>304.91000000000003</c:v>
                </c:pt>
                <c:pt idx="345">
                  <c:v>314.21000000000004</c:v>
                </c:pt>
                <c:pt idx="346">
                  <c:v>305.26</c:v>
                </c:pt>
                <c:pt idx="347">
                  <c:v>292.27</c:v>
                </c:pt>
                <c:pt idx="348">
                  <c:v>274.08999999999997</c:v>
                </c:pt>
                <c:pt idx="349">
                  <c:v>275.14999999999998</c:v>
                </c:pt>
                <c:pt idx="350">
                  <c:v>276.05</c:v>
                </c:pt>
                <c:pt idx="351">
                  <c:v>273.28000000000003</c:v>
                </c:pt>
                <c:pt idx="352">
                  <c:v>254.82999999999998</c:v>
                </c:pt>
                <c:pt idx="353">
                  <c:v>288.89</c:v>
                </c:pt>
                <c:pt idx="354">
                  <c:v>293.08</c:v>
                </c:pt>
                <c:pt idx="355">
                  <c:v>286.98</c:v>
                </c:pt>
                <c:pt idx="356">
                  <c:v>231.38</c:v>
                </c:pt>
                <c:pt idx="357">
                  <c:v>210.49</c:v>
                </c:pt>
                <c:pt idx="358">
                  <c:v>207.39999999999998</c:v>
                </c:pt>
                <c:pt idx="359">
                  <c:v>227.16</c:v>
                </c:pt>
                <c:pt idx="360">
                  <c:v>202.59</c:v>
                </c:pt>
                <c:pt idx="361">
                  <c:v>206.47000000000003</c:v>
                </c:pt>
                <c:pt idx="362">
                  <c:v>198.45999999999998</c:v>
                </c:pt>
                <c:pt idx="363">
                  <c:v>174.70000000000002</c:v>
                </c:pt>
                <c:pt idx="364">
                  <c:v>166.82999999999998</c:v>
                </c:pt>
                <c:pt idx="365">
                  <c:v>172.23</c:v>
                </c:pt>
                <c:pt idx="366">
                  <c:v>175.44</c:v>
                </c:pt>
                <c:pt idx="367">
                  <c:v>178.77</c:v>
                </c:pt>
                <c:pt idx="368">
                  <c:v>188.56</c:v>
                </c:pt>
                <c:pt idx="369">
                  <c:v>182.84</c:v>
                </c:pt>
                <c:pt idx="370">
                  <c:v>181.32</c:v>
                </c:pt>
                <c:pt idx="371">
                  <c:v>210.76999999999998</c:v>
                </c:pt>
                <c:pt idx="372">
                  <c:v>185.51</c:v>
                </c:pt>
                <c:pt idx="373">
                  <c:v>212.67999999999998</c:v>
                </c:pt>
                <c:pt idx="374">
                  <c:v>203.94</c:v>
                </c:pt>
                <c:pt idx="375">
                  <c:v>227.46</c:v>
                </c:pt>
                <c:pt idx="376">
                  <c:v>260.09000000000003</c:v>
                </c:pt>
                <c:pt idx="377">
                  <c:v>275.78999999999996</c:v>
                </c:pt>
                <c:pt idx="378">
                  <c:v>279.33</c:v>
                </c:pt>
                <c:pt idx="379">
                  <c:v>309.08000000000004</c:v>
                </c:pt>
                <c:pt idx="380">
                  <c:v>346.91999999999996</c:v>
                </c:pt>
                <c:pt idx="381">
                  <c:v>322.96999999999997</c:v>
                </c:pt>
                <c:pt idx="382">
                  <c:v>355.71000000000004</c:v>
                </c:pt>
                <c:pt idx="383">
                  <c:v>365.91999999999996</c:v>
                </c:pt>
                <c:pt idx="384">
                  <c:v>347.49</c:v>
                </c:pt>
                <c:pt idx="385">
                  <c:v>318.95999999999998</c:v>
                </c:pt>
                <c:pt idx="386">
                  <c:v>323.04000000000002</c:v>
                </c:pt>
                <c:pt idx="387">
                  <c:v>339.59999999999997</c:v>
                </c:pt>
                <c:pt idx="388">
                  <c:v>340.56</c:v>
                </c:pt>
                <c:pt idx="389">
                  <c:v>327.02</c:v>
                </c:pt>
                <c:pt idx="390">
                  <c:v>355.74</c:v>
                </c:pt>
                <c:pt idx="391">
                  <c:v>326.74</c:v>
                </c:pt>
                <c:pt idx="392">
                  <c:v>318.60000000000002</c:v>
                </c:pt>
                <c:pt idx="393">
                  <c:v>291.84999999999997</c:v>
                </c:pt>
                <c:pt idx="394">
                  <c:v>290.35000000000002</c:v>
                </c:pt>
                <c:pt idx="395">
                  <c:v>293.90999999999997</c:v>
                </c:pt>
                <c:pt idx="396">
                  <c:v>257.10000000000002</c:v>
                </c:pt>
                <c:pt idx="397">
                  <c:v>242.30999999999997</c:v>
                </c:pt>
                <c:pt idx="398">
                  <c:v>254.8</c:v>
                </c:pt>
                <c:pt idx="399">
                  <c:v>259.57</c:v>
                </c:pt>
                <c:pt idx="400">
                  <c:v>270.84999999999997</c:v>
                </c:pt>
                <c:pt idx="401">
                  <c:v>284.55</c:v>
                </c:pt>
                <c:pt idx="402">
                  <c:v>290.22000000000003</c:v>
                </c:pt>
                <c:pt idx="403">
                  <c:v>256.53999999999996</c:v>
                </c:pt>
                <c:pt idx="404">
                  <c:v>258.26</c:v>
                </c:pt>
                <c:pt idx="405">
                  <c:v>218.69</c:v>
                </c:pt>
                <c:pt idx="406">
                  <c:v>248.55999999999997</c:v>
                </c:pt>
                <c:pt idx="407">
                  <c:v>199.13</c:v>
                </c:pt>
                <c:pt idx="408">
                  <c:v>186.66</c:v>
                </c:pt>
                <c:pt idx="409">
                  <c:v>228.98999999999998</c:v>
                </c:pt>
                <c:pt idx="410">
                  <c:v>349.15</c:v>
                </c:pt>
                <c:pt idx="411">
                  <c:v>333.42</c:v>
                </c:pt>
                <c:pt idx="412">
                  <c:v>374.25</c:v>
                </c:pt>
                <c:pt idx="413">
                  <c:v>395.98</c:v>
                </c:pt>
                <c:pt idx="414">
                  <c:v>417.04999999999995</c:v>
                </c:pt>
                <c:pt idx="415">
                  <c:v>399.63</c:v>
                </c:pt>
                <c:pt idx="416">
                  <c:v>422.64</c:v>
                </c:pt>
                <c:pt idx="417">
                  <c:v>404.83000000000004</c:v>
                </c:pt>
                <c:pt idx="418">
                  <c:v>394.8</c:v>
                </c:pt>
                <c:pt idx="419">
                  <c:v>459.75</c:v>
                </c:pt>
                <c:pt idx="420">
                  <c:v>444.26</c:v>
                </c:pt>
                <c:pt idx="421">
                  <c:v>446.91999999999996</c:v>
                </c:pt>
                <c:pt idx="422">
                  <c:v>403.04</c:v>
                </c:pt>
                <c:pt idx="423">
                  <c:v>449.04</c:v>
                </c:pt>
                <c:pt idx="424">
                  <c:v>412.75000000000006</c:v>
                </c:pt>
                <c:pt idx="425">
                  <c:v>384.34</c:v>
                </c:pt>
                <c:pt idx="426">
                  <c:v>387.28</c:v>
                </c:pt>
                <c:pt idx="427">
                  <c:v>404.21</c:v>
                </c:pt>
                <c:pt idx="428">
                  <c:v>443.58000000000004</c:v>
                </c:pt>
                <c:pt idx="429">
                  <c:v>506.03</c:v>
                </c:pt>
                <c:pt idx="430">
                  <c:v>522.65</c:v>
                </c:pt>
                <c:pt idx="431">
                  <c:v>464.74</c:v>
                </c:pt>
                <c:pt idx="432">
                  <c:v>442.53</c:v>
                </c:pt>
                <c:pt idx="433">
                  <c:v>434.93000000000006</c:v>
                </c:pt>
                <c:pt idx="434">
                  <c:v>417.77</c:v>
                </c:pt>
                <c:pt idx="435">
                  <c:v>423.67999999999995</c:v>
                </c:pt>
                <c:pt idx="436">
                  <c:v>409.13000000000005</c:v>
                </c:pt>
                <c:pt idx="437">
                  <c:v>438.33000000000004</c:v>
                </c:pt>
                <c:pt idx="438">
                  <c:v>408.13</c:v>
                </c:pt>
                <c:pt idx="439">
                  <c:v>425.53000000000003</c:v>
                </c:pt>
                <c:pt idx="440">
                  <c:v>417.31</c:v>
                </c:pt>
                <c:pt idx="441">
                  <c:v>368.81</c:v>
                </c:pt>
                <c:pt idx="442">
                  <c:v>371.91</c:v>
                </c:pt>
                <c:pt idx="443">
                  <c:v>358.21999999999997</c:v>
                </c:pt>
                <c:pt idx="444">
                  <c:v>361.87</c:v>
                </c:pt>
                <c:pt idx="445">
                  <c:v>361.84</c:v>
                </c:pt>
                <c:pt idx="446">
                  <c:v>407.51</c:v>
                </c:pt>
                <c:pt idx="447">
                  <c:v>356.73</c:v>
                </c:pt>
                <c:pt idx="448">
                  <c:v>376.34</c:v>
                </c:pt>
                <c:pt idx="449">
                  <c:v>360.69</c:v>
                </c:pt>
                <c:pt idx="450">
                  <c:v>412.46</c:v>
                </c:pt>
                <c:pt idx="451">
                  <c:v>440.78999999999996</c:v>
                </c:pt>
                <c:pt idx="452">
                  <c:v>451.37</c:v>
                </c:pt>
                <c:pt idx="453">
                  <c:v>399.65999999999997</c:v>
                </c:pt>
                <c:pt idx="454">
                  <c:v>428.44</c:v>
                </c:pt>
                <c:pt idx="455">
                  <c:v>380.4</c:v>
                </c:pt>
                <c:pt idx="456">
                  <c:v>379.68</c:v>
                </c:pt>
                <c:pt idx="457">
                  <c:v>423.7</c:v>
                </c:pt>
                <c:pt idx="458">
                  <c:v>444.29999999999995</c:v>
                </c:pt>
                <c:pt idx="459">
                  <c:v>460.48</c:v>
                </c:pt>
                <c:pt idx="460">
                  <c:v>437.94000000000005</c:v>
                </c:pt>
                <c:pt idx="461">
                  <c:v>469.89</c:v>
                </c:pt>
                <c:pt idx="462">
                  <c:v>460.96000000000004</c:v>
                </c:pt>
                <c:pt idx="463">
                  <c:v>397.62</c:v>
                </c:pt>
                <c:pt idx="464">
                  <c:v>319.75</c:v>
                </c:pt>
                <c:pt idx="465">
                  <c:v>346.89</c:v>
                </c:pt>
                <c:pt idx="466">
                  <c:v>288.73</c:v>
                </c:pt>
                <c:pt idx="467">
                  <c:v>362.77</c:v>
                </c:pt>
                <c:pt idx="468">
                  <c:v>414.09000000000003</c:v>
                </c:pt>
                <c:pt idx="469">
                  <c:v>341.84000000000003</c:v>
                </c:pt>
                <c:pt idx="470">
                  <c:v>277.78000000000003</c:v>
                </c:pt>
                <c:pt idx="471">
                  <c:v>272.42</c:v>
                </c:pt>
                <c:pt idx="472">
                  <c:v>253.98999999999998</c:v>
                </c:pt>
                <c:pt idx="473">
                  <c:v>322.02000000000004</c:v>
                </c:pt>
                <c:pt idx="474">
                  <c:v>341.74</c:v>
                </c:pt>
                <c:pt idx="475">
                  <c:v>283.87</c:v>
                </c:pt>
                <c:pt idx="476">
                  <c:v>370.40999999999997</c:v>
                </c:pt>
                <c:pt idx="477">
                  <c:v>332.37</c:v>
                </c:pt>
                <c:pt idx="478">
                  <c:v>397.32</c:v>
                </c:pt>
                <c:pt idx="479">
                  <c:v>324.79000000000002</c:v>
                </c:pt>
                <c:pt idx="480">
                  <c:v>254.74</c:v>
                </c:pt>
                <c:pt idx="481">
                  <c:v>274.19</c:v>
                </c:pt>
                <c:pt idx="482">
                  <c:v>293.31</c:v>
                </c:pt>
                <c:pt idx="483">
                  <c:v>218.63000000000002</c:v>
                </c:pt>
                <c:pt idx="484">
                  <c:v>216.86</c:v>
                </c:pt>
                <c:pt idx="485">
                  <c:v>169.42</c:v>
                </c:pt>
                <c:pt idx="486">
                  <c:v>153.96</c:v>
                </c:pt>
                <c:pt idx="487">
                  <c:v>158.24</c:v>
                </c:pt>
                <c:pt idx="488">
                  <c:v>163.92</c:v>
                </c:pt>
                <c:pt idx="489">
                  <c:v>164.47</c:v>
                </c:pt>
                <c:pt idx="490">
                  <c:v>165.6</c:v>
                </c:pt>
                <c:pt idx="491">
                  <c:v>177.21</c:v>
                </c:pt>
                <c:pt idx="492">
                  <c:v>166.33</c:v>
                </c:pt>
              </c:numCache>
            </c:numRef>
          </c:yVal>
          <c:smooth val="1"/>
        </c:ser>
        <c:dLbls>
          <c:showLegendKey val="0"/>
          <c:showVal val="0"/>
          <c:showCatName val="0"/>
          <c:showSerName val="0"/>
          <c:showPercent val="0"/>
          <c:showBubbleSize val="0"/>
        </c:dLbls>
        <c:axId val="2042276928"/>
        <c:axId val="2042264960"/>
      </c:scatterChart>
      <c:valAx>
        <c:axId val="2042269312"/>
        <c:scaling>
          <c:orientation val="minMax"/>
          <c:max val="43738"/>
          <c:min val="29099"/>
        </c:scaling>
        <c:delete val="0"/>
        <c:axPos val="b"/>
        <c:numFmt formatCode="[$-409]mmm\-yy;@" sourceLinked="0"/>
        <c:majorTickMark val="out"/>
        <c:minorTickMark val="none"/>
        <c:tickLblPos val="nextTo"/>
        <c:crossAx val="2042278016"/>
        <c:crossesAt val="-1.0000000000000002E-2"/>
        <c:crossBetween val="midCat"/>
        <c:majorUnit val="2924"/>
      </c:valAx>
      <c:valAx>
        <c:axId val="2042278016"/>
        <c:scaling>
          <c:orientation val="minMax"/>
          <c:max val="2.0000000000000004E-2"/>
          <c:min val="0"/>
        </c:scaling>
        <c:delete val="0"/>
        <c:axPos val="l"/>
        <c:majorGridlines>
          <c:spPr>
            <a:ln>
              <a:noFill/>
            </a:ln>
          </c:spPr>
        </c:majorGridlines>
        <c:numFmt formatCode="0.0%" sourceLinked="0"/>
        <c:majorTickMark val="out"/>
        <c:minorTickMark val="none"/>
        <c:tickLblPos val="nextTo"/>
        <c:crossAx val="2042269312"/>
        <c:crosses val="autoZero"/>
        <c:crossBetween val="midCat"/>
        <c:majorUnit val="5.000000000000001E-3"/>
      </c:valAx>
      <c:valAx>
        <c:axId val="2042264960"/>
        <c:scaling>
          <c:orientation val="minMax"/>
          <c:max val="600"/>
          <c:min val="-100"/>
        </c:scaling>
        <c:delete val="0"/>
        <c:axPos val="r"/>
        <c:numFmt formatCode="General" sourceLinked="1"/>
        <c:majorTickMark val="out"/>
        <c:minorTickMark val="none"/>
        <c:tickLblPos val="nextTo"/>
        <c:crossAx val="2042276928"/>
        <c:crosses val="max"/>
        <c:crossBetween val="midCat"/>
      </c:valAx>
      <c:valAx>
        <c:axId val="2042276928"/>
        <c:scaling>
          <c:orientation val="minMax"/>
        </c:scaling>
        <c:delete val="1"/>
        <c:axPos val="b"/>
        <c:numFmt formatCode="General" sourceLinked="1"/>
        <c:majorTickMark val="out"/>
        <c:minorTickMark val="none"/>
        <c:tickLblPos val="nextTo"/>
        <c:crossAx val="2042264960"/>
        <c:crosses val="autoZero"/>
        <c:crossBetween val="midCat"/>
      </c:valAx>
      <c:spPr>
        <a:noFill/>
        <a:ln w="25400">
          <a:noFill/>
        </a:ln>
      </c:spPr>
    </c:plotArea>
    <c:plotVisOnly val="1"/>
    <c:dispBlanksAs val="gap"/>
    <c:showDLblsOverMax val="0"/>
  </c:chart>
  <c:spPr>
    <a:solidFill>
      <a:schemeClr val="bg1"/>
    </a:solidFill>
  </c:spPr>
  <c:txPr>
    <a:bodyPr/>
    <a:lstStyle/>
    <a:p>
      <a:pPr>
        <a:defRPr sz="1100">
          <a:latin typeface="Book Antiqua" pitchFamily="18" charset="0"/>
        </a:defRPr>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a:pPr>
            <a:r>
              <a:rPr lang="en-US" sz="1800"/>
              <a:t>U.S.</a:t>
            </a:r>
            <a:r>
              <a:rPr lang="en-US" sz="1800" baseline="0"/>
              <a:t> 10 Year Treasury Yield</a:t>
            </a:r>
            <a:endParaRPr lang="en-US" sz="1800"/>
          </a:p>
        </c:rich>
      </c:tx>
      <c:layout/>
      <c:overlay val="1"/>
    </c:title>
    <c:autoTitleDeleted val="0"/>
    <c:plotArea>
      <c:layout>
        <c:manualLayout>
          <c:layoutTarget val="inner"/>
          <c:xMode val="edge"/>
          <c:yMode val="edge"/>
          <c:x val="5.200998942296392E-2"/>
          <c:y val="8.3581219014289873E-2"/>
          <c:w val="0.91562804089787286"/>
          <c:h val="0.86247006303699214"/>
        </c:manualLayout>
      </c:layout>
      <c:scatterChart>
        <c:scatterStyle val="smoothMarker"/>
        <c:varyColors val="0"/>
        <c:ser>
          <c:idx val="0"/>
          <c:order val="0"/>
          <c:tx>
            <c:strRef>
              <c:f>'2 Year'!$B$1</c:f>
              <c:strCache>
                <c:ptCount val="1"/>
                <c:pt idx="0">
                  <c:v>Actual Yield</c:v>
                </c:pt>
              </c:strCache>
            </c:strRef>
          </c:tx>
          <c:spPr>
            <a:ln>
              <a:solidFill>
                <a:schemeClr val="tx1"/>
              </a:solidFill>
              <a:prstDash val="sysDot"/>
            </a:ln>
          </c:spPr>
          <c:marker>
            <c:symbol val="none"/>
          </c:marker>
          <c:dLbls>
            <c:dLbl>
              <c:idx val="3"/>
              <c:layout>
                <c:manualLayout>
                  <c:x val="-7.9629629629629634E-2"/>
                  <c:y val="5.0559768869628027E-2"/>
                </c:manualLayout>
              </c:layout>
              <c:spPr>
                <a:noFill/>
                <a:ln>
                  <a:noFill/>
                </a:ln>
                <a:effectLst/>
              </c:spPr>
              <c:txPr>
                <a:bodyPr wrap="square" lIns="38100" tIns="19050" rIns="38100" bIns="19050" anchor="ctr">
                  <a:spAutoFit/>
                </a:bodyPr>
                <a:lstStyle/>
                <a:p>
                  <a:pPr>
                    <a:defRPr b="1"/>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xVal>
            <c:numRef>
              <c:f>'10 Year'!$A$4:$A$10950</c:f>
              <c:numCache>
                <c:formatCode>General</c:formatCode>
                <c:ptCount val="10947"/>
                <c:pt idx="3" formatCode="m/d/yyyy">
                  <c:v>43738</c:v>
                </c:pt>
                <c:pt idx="4" formatCode="m/d/yyyy">
                  <c:v>43735</c:v>
                </c:pt>
                <c:pt idx="5" formatCode="m/d/yyyy">
                  <c:v>43734</c:v>
                </c:pt>
                <c:pt idx="6" formatCode="m/d/yyyy">
                  <c:v>43733</c:v>
                </c:pt>
                <c:pt idx="7" formatCode="m/d/yyyy">
                  <c:v>43732</c:v>
                </c:pt>
                <c:pt idx="8" formatCode="m/d/yyyy">
                  <c:v>43731</c:v>
                </c:pt>
                <c:pt idx="9" formatCode="m/d/yyyy">
                  <c:v>43728</c:v>
                </c:pt>
                <c:pt idx="10" formatCode="m/d/yyyy">
                  <c:v>43727</c:v>
                </c:pt>
                <c:pt idx="11" formatCode="m/d/yyyy">
                  <c:v>43726</c:v>
                </c:pt>
                <c:pt idx="12" formatCode="m/d/yyyy">
                  <c:v>43725</c:v>
                </c:pt>
                <c:pt idx="13" formatCode="m/d/yyyy">
                  <c:v>43724</c:v>
                </c:pt>
                <c:pt idx="14" formatCode="m/d/yyyy">
                  <c:v>43721</c:v>
                </c:pt>
                <c:pt idx="15" formatCode="m/d/yyyy">
                  <c:v>43720</c:v>
                </c:pt>
                <c:pt idx="16" formatCode="m/d/yyyy">
                  <c:v>43719</c:v>
                </c:pt>
                <c:pt idx="17" formatCode="m/d/yyyy">
                  <c:v>43718</c:v>
                </c:pt>
                <c:pt idx="18" formatCode="m/d/yyyy">
                  <c:v>43717</c:v>
                </c:pt>
                <c:pt idx="19" formatCode="m/d/yyyy">
                  <c:v>43714</c:v>
                </c:pt>
                <c:pt idx="20" formatCode="m/d/yyyy">
                  <c:v>43713</c:v>
                </c:pt>
                <c:pt idx="21" formatCode="m/d/yyyy">
                  <c:v>43712</c:v>
                </c:pt>
                <c:pt idx="22" formatCode="m/d/yyyy">
                  <c:v>43711</c:v>
                </c:pt>
                <c:pt idx="23" formatCode="m/d/yyyy">
                  <c:v>43710</c:v>
                </c:pt>
                <c:pt idx="24" formatCode="m/d/yyyy">
                  <c:v>43707</c:v>
                </c:pt>
                <c:pt idx="25" formatCode="m/d/yyyy">
                  <c:v>43706</c:v>
                </c:pt>
                <c:pt idx="26" formatCode="m/d/yyyy">
                  <c:v>43705</c:v>
                </c:pt>
                <c:pt idx="27" formatCode="m/d/yyyy">
                  <c:v>43704</c:v>
                </c:pt>
                <c:pt idx="28" formatCode="m/d/yyyy">
                  <c:v>43703</c:v>
                </c:pt>
                <c:pt idx="29" formatCode="m/d/yyyy">
                  <c:v>43700</c:v>
                </c:pt>
                <c:pt idx="30" formatCode="m/d/yyyy">
                  <c:v>43699</c:v>
                </c:pt>
                <c:pt idx="31" formatCode="m/d/yyyy">
                  <c:v>43698</c:v>
                </c:pt>
                <c:pt idx="32" formatCode="m/d/yyyy">
                  <c:v>43697</c:v>
                </c:pt>
                <c:pt idx="33" formatCode="m/d/yyyy">
                  <c:v>43696</c:v>
                </c:pt>
                <c:pt idx="34" formatCode="m/d/yyyy">
                  <c:v>43693</c:v>
                </c:pt>
                <c:pt idx="35" formatCode="m/d/yyyy">
                  <c:v>43692</c:v>
                </c:pt>
                <c:pt idx="36" formatCode="m/d/yyyy">
                  <c:v>43691</c:v>
                </c:pt>
                <c:pt idx="37" formatCode="m/d/yyyy">
                  <c:v>43690</c:v>
                </c:pt>
                <c:pt idx="38" formatCode="m/d/yyyy">
                  <c:v>43689</c:v>
                </c:pt>
                <c:pt idx="39" formatCode="m/d/yyyy">
                  <c:v>43686</c:v>
                </c:pt>
                <c:pt idx="40" formatCode="m/d/yyyy">
                  <c:v>43685</c:v>
                </c:pt>
                <c:pt idx="41" formatCode="m/d/yyyy">
                  <c:v>43684</c:v>
                </c:pt>
                <c:pt idx="42" formatCode="m/d/yyyy">
                  <c:v>43683</c:v>
                </c:pt>
                <c:pt idx="43" formatCode="m/d/yyyy">
                  <c:v>43682</c:v>
                </c:pt>
                <c:pt idx="44" formatCode="m/d/yyyy">
                  <c:v>43679</c:v>
                </c:pt>
                <c:pt idx="45" formatCode="m/d/yyyy">
                  <c:v>43678</c:v>
                </c:pt>
                <c:pt idx="46" formatCode="m/d/yyyy">
                  <c:v>43677</c:v>
                </c:pt>
                <c:pt idx="47" formatCode="m/d/yyyy">
                  <c:v>43676</c:v>
                </c:pt>
                <c:pt idx="48" formatCode="m/d/yyyy">
                  <c:v>43675</c:v>
                </c:pt>
                <c:pt idx="49" formatCode="m/d/yyyy">
                  <c:v>43672</c:v>
                </c:pt>
                <c:pt idx="50" formatCode="m/d/yyyy">
                  <c:v>43671</c:v>
                </c:pt>
                <c:pt idx="51" formatCode="m/d/yyyy">
                  <c:v>43670</c:v>
                </c:pt>
                <c:pt idx="52" formatCode="m/d/yyyy">
                  <c:v>43669</c:v>
                </c:pt>
                <c:pt idx="53" formatCode="m/d/yyyy">
                  <c:v>43668</c:v>
                </c:pt>
                <c:pt idx="54" formatCode="m/d/yyyy">
                  <c:v>43665</c:v>
                </c:pt>
                <c:pt idx="55" formatCode="m/d/yyyy">
                  <c:v>43664</c:v>
                </c:pt>
                <c:pt idx="56" formatCode="m/d/yyyy">
                  <c:v>43663</c:v>
                </c:pt>
                <c:pt idx="57" formatCode="m/d/yyyy">
                  <c:v>43662</c:v>
                </c:pt>
                <c:pt idx="58" formatCode="m/d/yyyy">
                  <c:v>43661</c:v>
                </c:pt>
                <c:pt idx="59" formatCode="m/d/yyyy">
                  <c:v>43658</c:v>
                </c:pt>
                <c:pt idx="60" formatCode="m/d/yyyy">
                  <c:v>43657</c:v>
                </c:pt>
                <c:pt idx="61" formatCode="m/d/yyyy">
                  <c:v>43656</c:v>
                </c:pt>
                <c:pt idx="62" formatCode="m/d/yyyy">
                  <c:v>43655</c:v>
                </c:pt>
                <c:pt idx="63" formatCode="m/d/yyyy">
                  <c:v>43654</c:v>
                </c:pt>
                <c:pt idx="64" formatCode="m/d/yyyy">
                  <c:v>43651</c:v>
                </c:pt>
                <c:pt idx="65" formatCode="m/d/yyyy">
                  <c:v>43649</c:v>
                </c:pt>
                <c:pt idx="66" formatCode="m/d/yyyy">
                  <c:v>43648</c:v>
                </c:pt>
                <c:pt idx="67" formatCode="m/d/yyyy">
                  <c:v>43647</c:v>
                </c:pt>
                <c:pt idx="68" formatCode="m/d/yyyy">
                  <c:v>43644</c:v>
                </c:pt>
                <c:pt idx="69" formatCode="m/d/yyyy">
                  <c:v>43643</c:v>
                </c:pt>
                <c:pt idx="70" formatCode="m/d/yyyy">
                  <c:v>43642</c:v>
                </c:pt>
                <c:pt idx="71" formatCode="m/d/yyyy">
                  <c:v>43641</c:v>
                </c:pt>
                <c:pt idx="72" formatCode="m/d/yyyy">
                  <c:v>43640</c:v>
                </c:pt>
                <c:pt idx="73" formatCode="m/d/yyyy">
                  <c:v>43637</c:v>
                </c:pt>
                <c:pt idx="74" formatCode="m/d/yyyy">
                  <c:v>43636</c:v>
                </c:pt>
                <c:pt idx="75" formatCode="m/d/yyyy">
                  <c:v>43635</c:v>
                </c:pt>
                <c:pt idx="76" formatCode="m/d/yyyy">
                  <c:v>43634</c:v>
                </c:pt>
                <c:pt idx="77" formatCode="m/d/yyyy">
                  <c:v>43633</c:v>
                </c:pt>
                <c:pt idx="78" formatCode="m/d/yyyy">
                  <c:v>43630</c:v>
                </c:pt>
                <c:pt idx="79" formatCode="m/d/yyyy">
                  <c:v>43629</c:v>
                </c:pt>
                <c:pt idx="80" formatCode="m/d/yyyy">
                  <c:v>43628</c:v>
                </c:pt>
                <c:pt idx="81" formatCode="m/d/yyyy">
                  <c:v>43627</c:v>
                </c:pt>
                <c:pt idx="82" formatCode="m/d/yyyy">
                  <c:v>43626</c:v>
                </c:pt>
                <c:pt idx="83" formatCode="m/d/yyyy">
                  <c:v>43623</c:v>
                </c:pt>
                <c:pt idx="84" formatCode="m/d/yyyy">
                  <c:v>43622</c:v>
                </c:pt>
                <c:pt idx="85" formatCode="m/d/yyyy">
                  <c:v>43621</c:v>
                </c:pt>
                <c:pt idx="86" formatCode="m/d/yyyy">
                  <c:v>43620</c:v>
                </c:pt>
                <c:pt idx="87" formatCode="m/d/yyyy">
                  <c:v>43619</c:v>
                </c:pt>
                <c:pt idx="88" formatCode="m/d/yyyy">
                  <c:v>43616</c:v>
                </c:pt>
                <c:pt idx="89" formatCode="m/d/yyyy">
                  <c:v>43615</c:v>
                </c:pt>
                <c:pt idx="90" formatCode="m/d/yyyy">
                  <c:v>43614</c:v>
                </c:pt>
                <c:pt idx="91" formatCode="m/d/yyyy">
                  <c:v>43613</c:v>
                </c:pt>
                <c:pt idx="92" formatCode="m/d/yyyy">
                  <c:v>43612</c:v>
                </c:pt>
                <c:pt idx="93" formatCode="m/d/yyyy">
                  <c:v>43609</c:v>
                </c:pt>
                <c:pt idx="94" formatCode="m/d/yyyy">
                  <c:v>43608</c:v>
                </c:pt>
                <c:pt idx="95" formatCode="m/d/yyyy">
                  <c:v>43607</c:v>
                </c:pt>
                <c:pt idx="96" formatCode="m/d/yyyy">
                  <c:v>43606</c:v>
                </c:pt>
                <c:pt idx="97" formatCode="m/d/yyyy">
                  <c:v>43605</c:v>
                </c:pt>
                <c:pt idx="98" formatCode="m/d/yyyy">
                  <c:v>43602</c:v>
                </c:pt>
                <c:pt idx="99" formatCode="m/d/yyyy">
                  <c:v>43601</c:v>
                </c:pt>
                <c:pt idx="100" formatCode="m/d/yyyy">
                  <c:v>43600</c:v>
                </c:pt>
                <c:pt idx="101" formatCode="m/d/yyyy">
                  <c:v>43599</c:v>
                </c:pt>
                <c:pt idx="102" formatCode="m/d/yyyy">
                  <c:v>43598</c:v>
                </c:pt>
                <c:pt idx="103" formatCode="m/d/yyyy">
                  <c:v>43595</c:v>
                </c:pt>
                <c:pt idx="104" formatCode="m/d/yyyy">
                  <c:v>43594</c:v>
                </c:pt>
                <c:pt idx="105" formatCode="m/d/yyyy">
                  <c:v>43593</c:v>
                </c:pt>
                <c:pt idx="106" formatCode="m/d/yyyy">
                  <c:v>43592</c:v>
                </c:pt>
                <c:pt idx="107" formatCode="m/d/yyyy">
                  <c:v>43591</c:v>
                </c:pt>
                <c:pt idx="108" formatCode="m/d/yyyy">
                  <c:v>43588</c:v>
                </c:pt>
                <c:pt idx="109" formatCode="m/d/yyyy">
                  <c:v>43587</c:v>
                </c:pt>
                <c:pt idx="110" formatCode="m/d/yyyy">
                  <c:v>43586</c:v>
                </c:pt>
                <c:pt idx="111" formatCode="m/d/yyyy">
                  <c:v>43585</c:v>
                </c:pt>
                <c:pt idx="112" formatCode="m/d/yyyy">
                  <c:v>43584</c:v>
                </c:pt>
                <c:pt idx="113" formatCode="m/d/yyyy">
                  <c:v>43581</c:v>
                </c:pt>
                <c:pt idx="114" formatCode="m/d/yyyy">
                  <c:v>43580</c:v>
                </c:pt>
                <c:pt idx="115" formatCode="m/d/yyyy">
                  <c:v>43579</c:v>
                </c:pt>
                <c:pt idx="116" formatCode="m/d/yyyy">
                  <c:v>43578</c:v>
                </c:pt>
                <c:pt idx="117" formatCode="m/d/yyyy">
                  <c:v>43577</c:v>
                </c:pt>
                <c:pt idx="118" formatCode="m/d/yyyy">
                  <c:v>43574</c:v>
                </c:pt>
                <c:pt idx="119" formatCode="m/d/yyyy">
                  <c:v>43573</c:v>
                </c:pt>
                <c:pt idx="120" formatCode="m/d/yyyy">
                  <c:v>43572</c:v>
                </c:pt>
                <c:pt idx="121" formatCode="m/d/yyyy">
                  <c:v>43571</c:v>
                </c:pt>
                <c:pt idx="122" formatCode="m/d/yyyy">
                  <c:v>43570</c:v>
                </c:pt>
                <c:pt idx="123" formatCode="m/d/yyyy">
                  <c:v>43567</c:v>
                </c:pt>
                <c:pt idx="124" formatCode="m/d/yyyy">
                  <c:v>43566</c:v>
                </c:pt>
                <c:pt idx="125" formatCode="m/d/yyyy">
                  <c:v>43565</c:v>
                </c:pt>
                <c:pt idx="126" formatCode="m/d/yyyy">
                  <c:v>43564</c:v>
                </c:pt>
                <c:pt idx="127" formatCode="m/d/yyyy">
                  <c:v>43563</c:v>
                </c:pt>
                <c:pt idx="128" formatCode="m/d/yyyy">
                  <c:v>43560</c:v>
                </c:pt>
                <c:pt idx="129" formatCode="m/d/yyyy">
                  <c:v>43559</c:v>
                </c:pt>
                <c:pt idx="130" formatCode="m/d/yyyy">
                  <c:v>43558</c:v>
                </c:pt>
                <c:pt idx="131" formatCode="m/d/yyyy">
                  <c:v>43557</c:v>
                </c:pt>
                <c:pt idx="132" formatCode="m/d/yyyy">
                  <c:v>43556</c:v>
                </c:pt>
                <c:pt idx="133" formatCode="m/d/yyyy">
                  <c:v>43553</c:v>
                </c:pt>
                <c:pt idx="134" formatCode="m/d/yyyy">
                  <c:v>43552</c:v>
                </c:pt>
                <c:pt idx="135" formatCode="m/d/yyyy">
                  <c:v>43551</c:v>
                </c:pt>
                <c:pt idx="136" formatCode="m/d/yyyy">
                  <c:v>43550</c:v>
                </c:pt>
                <c:pt idx="137" formatCode="m/d/yyyy">
                  <c:v>43549</c:v>
                </c:pt>
                <c:pt idx="138" formatCode="m/d/yyyy">
                  <c:v>43546</c:v>
                </c:pt>
                <c:pt idx="139" formatCode="m/d/yyyy">
                  <c:v>43545</c:v>
                </c:pt>
                <c:pt idx="140" formatCode="m/d/yyyy">
                  <c:v>43544</c:v>
                </c:pt>
                <c:pt idx="141" formatCode="m/d/yyyy">
                  <c:v>43543</c:v>
                </c:pt>
                <c:pt idx="142" formatCode="m/d/yyyy">
                  <c:v>43542</c:v>
                </c:pt>
                <c:pt idx="143" formatCode="m/d/yyyy">
                  <c:v>43539</c:v>
                </c:pt>
                <c:pt idx="144" formatCode="m/d/yyyy">
                  <c:v>43538</c:v>
                </c:pt>
                <c:pt idx="145" formatCode="m/d/yyyy">
                  <c:v>43537</c:v>
                </c:pt>
                <c:pt idx="146" formatCode="m/d/yyyy">
                  <c:v>43536</c:v>
                </c:pt>
                <c:pt idx="147" formatCode="m/d/yyyy">
                  <c:v>43535</c:v>
                </c:pt>
                <c:pt idx="148" formatCode="m/d/yyyy">
                  <c:v>43532</c:v>
                </c:pt>
                <c:pt idx="149" formatCode="m/d/yyyy">
                  <c:v>43531</c:v>
                </c:pt>
                <c:pt idx="150" formatCode="m/d/yyyy">
                  <c:v>43530</c:v>
                </c:pt>
                <c:pt idx="151" formatCode="m/d/yyyy">
                  <c:v>43529</c:v>
                </c:pt>
                <c:pt idx="152" formatCode="m/d/yyyy">
                  <c:v>43528</c:v>
                </c:pt>
                <c:pt idx="153" formatCode="m/d/yyyy">
                  <c:v>43525</c:v>
                </c:pt>
                <c:pt idx="154" formatCode="m/d/yyyy">
                  <c:v>43524</c:v>
                </c:pt>
                <c:pt idx="155" formatCode="m/d/yyyy">
                  <c:v>43523</c:v>
                </c:pt>
                <c:pt idx="156" formatCode="m/d/yyyy">
                  <c:v>43522</c:v>
                </c:pt>
                <c:pt idx="157" formatCode="m/d/yyyy">
                  <c:v>43521</c:v>
                </c:pt>
                <c:pt idx="158" formatCode="m/d/yyyy">
                  <c:v>43518</c:v>
                </c:pt>
                <c:pt idx="159" formatCode="m/d/yyyy">
                  <c:v>43517</c:v>
                </c:pt>
                <c:pt idx="160" formatCode="m/d/yyyy">
                  <c:v>43516</c:v>
                </c:pt>
                <c:pt idx="161" formatCode="m/d/yyyy">
                  <c:v>43515</c:v>
                </c:pt>
                <c:pt idx="162" formatCode="m/d/yyyy">
                  <c:v>43514</c:v>
                </c:pt>
                <c:pt idx="163" formatCode="m/d/yyyy">
                  <c:v>43511</c:v>
                </c:pt>
                <c:pt idx="164" formatCode="m/d/yyyy">
                  <c:v>43510</c:v>
                </c:pt>
                <c:pt idx="165" formatCode="m/d/yyyy">
                  <c:v>43509</c:v>
                </c:pt>
                <c:pt idx="166" formatCode="m/d/yyyy">
                  <c:v>43508</c:v>
                </c:pt>
                <c:pt idx="167" formatCode="m/d/yyyy">
                  <c:v>43507</c:v>
                </c:pt>
                <c:pt idx="168" formatCode="m/d/yyyy">
                  <c:v>43504</c:v>
                </c:pt>
                <c:pt idx="169" formatCode="m/d/yyyy">
                  <c:v>43503</c:v>
                </c:pt>
                <c:pt idx="170" formatCode="m/d/yyyy">
                  <c:v>43502</c:v>
                </c:pt>
                <c:pt idx="171" formatCode="m/d/yyyy">
                  <c:v>43501</c:v>
                </c:pt>
                <c:pt idx="172" formatCode="m/d/yyyy">
                  <c:v>43500</c:v>
                </c:pt>
                <c:pt idx="173" formatCode="m/d/yyyy">
                  <c:v>43497</c:v>
                </c:pt>
                <c:pt idx="174" formatCode="m/d/yyyy">
                  <c:v>43496</c:v>
                </c:pt>
                <c:pt idx="175" formatCode="m/d/yyyy">
                  <c:v>43495</c:v>
                </c:pt>
                <c:pt idx="176" formatCode="m/d/yyyy">
                  <c:v>43494</c:v>
                </c:pt>
                <c:pt idx="177" formatCode="m/d/yyyy">
                  <c:v>43493</c:v>
                </c:pt>
                <c:pt idx="178" formatCode="m/d/yyyy">
                  <c:v>43490</c:v>
                </c:pt>
                <c:pt idx="179" formatCode="m/d/yyyy">
                  <c:v>43489</c:v>
                </c:pt>
                <c:pt idx="180" formatCode="m/d/yyyy">
                  <c:v>43488</c:v>
                </c:pt>
                <c:pt idx="181" formatCode="m/d/yyyy">
                  <c:v>43487</c:v>
                </c:pt>
                <c:pt idx="182" formatCode="m/d/yyyy">
                  <c:v>43486</c:v>
                </c:pt>
                <c:pt idx="183" formatCode="m/d/yyyy">
                  <c:v>43483</c:v>
                </c:pt>
                <c:pt idx="184" formatCode="m/d/yyyy">
                  <c:v>43482</c:v>
                </c:pt>
                <c:pt idx="185" formatCode="m/d/yyyy">
                  <c:v>43481</c:v>
                </c:pt>
                <c:pt idx="186" formatCode="m/d/yyyy">
                  <c:v>43480</c:v>
                </c:pt>
                <c:pt idx="187" formatCode="m/d/yyyy">
                  <c:v>43479</c:v>
                </c:pt>
                <c:pt idx="188" formatCode="m/d/yyyy">
                  <c:v>43476</c:v>
                </c:pt>
                <c:pt idx="189" formatCode="m/d/yyyy">
                  <c:v>43475</c:v>
                </c:pt>
                <c:pt idx="190" formatCode="m/d/yyyy">
                  <c:v>43474</c:v>
                </c:pt>
                <c:pt idx="191" formatCode="m/d/yyyy">
                  <c:v>43473</c:v>
                </c:pt>
                <c:pt idx="192" formatCode="m/d/yyyy">
                  <c:v>43472</c:v>
                </c:pt>
                <c:pt idx="193" formatCode="m/d/yyyy">
                  <c:v>43469</c:v>
                </c:pt>
                <c:pt idx="194" formatCode="m/d/yyyy">
                  <c:v>43468</c:v>
                </c:pt>
                <c:pt idx="195" formatCode="m/d/yyyy">
                  <c:v>43467</c:v>
                </c:pt>
                <c:pt idx="196" formatCode="m/d/yyyy">
                  <c:v>43466</c:v>
                </c:pt>
                <c:pt idx="197" formatCode="m/d/yyyy">
                  <c:v>43465</c:v>
                </c:pt>
                <c:pt idx="198" formatCode="m/d/yyyy">
                  <c:v>43462</c:v>
                </c:pt>
                <c:pt idx="199" formatCode="m/d/yyyy">
                  <c:v>43461</c:v>
                </c:pt>
                <c:pt idx="200" formatCode="m/d/yyyy">
                  <c:v>43460</c:v>
                </c:pt>
                <c:pt idx="201" formatCode="m/d/yyyy">
                  <c:v>43459</c:v>
                </c:pt>
                <c:pt idx="202" formatCode="m/d/yyyy">
                  <c:v>43458</c:v>
                </c:pt>
                <c:pt idx="203" formatCode="m/d/yyyy">
                  <c:v>43455</c:v>
                </c:pt>
                <c:pt idx="204" formatCode="m/d/yyyy">
                  <c:v>43454</c:v>
                </c:pt>
                <c:pt idx="205" formatCode="m/d/yyyy">
                  <c:v>43453</c:v>
                </c:pt>
                <c:pt idx="206" formatCode="m/d/yyyy">
                  <c:v>43452</c:v>
                </c:pt>
                <c:pt idx="207" formatCode="m/d/yyyy">
                  <c:v>43451</c:v>
                </c:pt>
                <c:pt idx="208" formatCode="m/d/yyyy">
                  <c:v>43448</c:v>
                </c:pt>
                <c:pt idx="209" formatCode="m/d/yyyy">
                  <c:v>43447</c:v>
                </c:pt>
                <c:pt idx="210" formatCode="m/d/yyyy">
                  <c:v>43446</c:v>
                </c:pt>
                <c:pt idx="211" formatCode="m/d/yyyy">
                  <c:v>43445</c:v>
                </c:pt>
                <c:pt idx="212" formatCode="m/d/yyyy">
                  <c:v>43444</c:v>
                </c:pt>
                <c:pt idx="213" formatCode="m/d/yyyy">
                  <c:v>43441</c:v>
                </c:pt>
                <c:pt idx="214" formatCode="m/d/yyyy">
                  <c:v>43440</c:v>
                </c:pt>
                <c:pt idx="215" formatCode="m/d/yyyy">
                  <c:v>43439</c:v>
                </c:pt>
                <c:pt idx="216" formatCode="m/d/yyyy">
                  <c:v>43438</c:v>
                </c:pt>
                <c:pt idx="217" formatCode="m/d/yyyy">
                  <c:v>43437</c:v>
                </c:pt>
                <c:pt idx="218" formatCode="m/d/yyyy">
                  <c:v>43434</c:v>
                </c:pt>
                <c:pt idx="219" formatCode="m/d/yyyy">
                  <c:v>43433</c:v>
                </c:pt>
                <c:pt idx="220" formatCode="m/d/yyyy">
                  <c:v>43432</c:v>
                </c:pt>
                <c:pt idx="221" formatCode="m/d/yyyy">
                  <c:v>43431</c:v>
                </c:pt>
                <c:pt idx="222" formatCode="m/d/yyyy">
                  <c:v>43430</c:v>
                </c:pt>
                <c:pt idx="223" formatCode="m/d/yyyy">
                  <c:v>43427</c:v>
                </c:pt>
                <c:pt idx="224" formatCode="m/d/yyyy">
                  <c:v>43425</c:v>
                </c:pt>
                <c:pt idx="225" formatCode="m/d/yyyy">
                  <c:v>43424</c:v>
                </c:pt>
                <c:pt idx="226" formatCode="m/d/yyyy">
                  <c:v>43423</c:v>
                </c:pt>
                <c:pt idx="227" formatCode="m/d/yyyy">
                  <c:v>43420</c:v>
                </c:pt>
                <c:pt idx="228" formatCode="m/d/yyyy">
                  <c:v>43419</c:v>
                </c:pt>
                <c:pt idx="229" formatCode="m/d/yyyy">
                  <c:v>43418</c:v>
                </c:pt>
                <c:pt idx="230" formatCode="m/d/yyyy">
                  <c:v>43417</c:v>
                </c:pt>
                <c:pt idx="231" formatCode="m/d/yyyy">
                  <c:v>43413</c:v>
                </c:pt>
                <c:pt idx="232" formatCode="m/d/yyyy">
                  <c:v>43412</c:v>
                </c:pt>
                <c:pt idx="233" formatCode="m/d/yyyy">
                  <c:v>43411</c:v>
                </c:pt>
                <c:pt idx="234" formatCode="m/d/yyyy">
                  <c:v>43410</c:v>
                </c:pt>
                <c:pt idx="235" formatCode="m/d/yyyy">
                  <c:v>43409</c:v>
                </c:pt>
                <c:pt idx="236" formatCode="m/d/yyyy">
                  <c:v>43406</c:v>
                </c:pt>
                <c:pt idx="237" formatCode="m/d/yyyy">
                  <c:v>43405</c:v>
                </c:pt>
                <c:pt idx="238" formatCode="m/d/yyyy">
                  <c:v>43404</c:v>
                </c:pt>
                <c:pt idx="239" formatCode="m/d/yyyy">
                  <c:v>43403</c:v>
                </c:pt>
                <c:pt idx="240" formatCode="m/d/yyyy">
                  <c:v>43402</c:v>
                </c:pt>
                <c:pt idx="241" formatCode="m/d/yyyy">
                  <c:v>43399</c:v>
                </c:pt>
                <c:pt idx="242" formatCode="m/d/yyyy">
                  <c:v>43398</c:v>
                </c:pt>
                <c:pt idx="243" formatCode="m/d/yyyy">
                  <c:v>43397</c:v>
                </c:pt>
                <c:pt idx="244" formatCode="m/d/yyyy">
                  <c:v>43396</c:v>
                </c:pt>
                <c:pt idx="245" formatCode="m/d/yyyy">
                  <c:v>43395</c:v>
                </c:pt>
                <c:pt idx="246" formatCode="m/d/yyyy">
                  <c:v>43392</c:v>
                </c:pt>
                <c:pt idx="247" formatCode="m/d/yyyy">
                  <c:v>43391</c:v>
                </c:pt>
                <c:pt idx="248" formatCode="m/d/yyyy">
                  <c:v>43390</c:v>
                </c:pt>
                <c:pt idx="249" formatCode="m/d/yyyy">
                  <c:v>43389</c:v>
                </c:pt>
                <c:pt idx="250" formatCode="m/d/yyyy">
                  <c:v>43388</c:v>
                </c:pt>
                <c:pt idx="251" formatCode="m/d/yyyy">
                  <c:v>43385</c:v>
                </c:pt>
                <c:pt idx="252" formatCode="m/d/yyyy">
                  <c:v>43384</c:v>
                </c:pt>
                <c:pt idx="253" formatCode="m/d/yyyy">
                  <c:v>43383</c:v>
                </c:pt>
                <c:pt idx="254" formatCode="m/d/yyyy">
                  <c:v>43382</c:v>
                </c:pt>
                <c:pt idx="255" formatCode="m/d/yyyy">
                  <c:v>43381</c:v>
                </c:pt>
                <c:pt idx="256" formatCode="m/d/yyyy">
                  <c:v>43378</c:v>
                </c:pt>
                <c:pt idx="257" formatCode="m/d/yyyy">
                  <c:v>43377</c:v>
                </c:pt>
                <c:pt idx="258" formatCode="m/d/yyyy">
                  <c:v>43376</c:v>
                </c:pt>
                <c:pt idx="259" formatCode="m/d/yyyy">
                  <c:v>43375</c:v>
                </c:pt>
                <c:pt idx="260" formatCode="m/d/yyyy">
                  <c:v>43374</c:v>
                </c:pt>
                <c:pt idx="261" formatCode="m/d/yyyy">
                  <c:v>43371</c:v>
                </c:pt>
                <c:pt idx="262" formatCode="m/d/yyyy">
                  <c:v>43370</c:v>
                </c:pt>
                <c:pt idx="263" formatCode="m/d/yyyy">
                  <c:v>43369</c:v>
                </c:pt>
                <c:pt idx="264" formatCode="m/d/yyyy">
                  <c:v>43368</c:v>
                </c:pt>
                <c:pt idx="265" formatCode="m/d/yyyy">
                  <c:v>43367</c:v>
                </c:pt>
                <c:pt idx="266" formatCode="m/d/yyyy">
                  <c:v>43364</c:v>
                </c:pt>
                <c:pt idx="267" formatCode="m/d/yyyy">
                  <c:v>43363</c:v>
                </c:pt>
                <c:pt idx="268" formatCode="m/d/yyyy">
                  <c:v>43362</c:v>
                </c:pt>
                <c:pt idx="269" formatCode="m/d/yyyy">
                  <c:v>43361</c:v>
                </c:pt>
                <c:pt idx="270" formatCode="m/d/yyyy">
                  <c:v>43360</c:v>
                </c:pt>
                <c:pt idx="271" formatCode="m/d/yyyy">
                  <c:v>43357</c:v>
                </c:pt>
                <c:pt idx="272" formatCode="m/d/yyyy">
                  <c:v>43356</c:v>
                </c:pt>
                <c:pt idx="273" formatCode="m/d/yyyy">
                  <c:v>43355</c:v>
                </c:pt>
                <c:pt idx="274" formatCode="m/d/yyyy">
                  <c:v>43354</c:v>
                </c:pt>
                <c:pt idx="275" formatCode="m/d/yyyy">
                  <c:v>43353</c:v>
                </c:pt>
                <c:pt idx="276" formatCode="m/d/yyyy">
                  <c:v>43350</c:v>
                </c:pt>
                <c:pt idx="277" formatCode="m/d/yyyy">
                  <c:v>43349</c:v>
                </c:pt>
                <c:pt idx="278" formatCode="m/d/yyyy">
                  <c:v>43348</c:v>
                </c:pt>
                <c:pt idx="279" formatCode="m/d/yyyy">
                  <c:v>43347</c:v>
                </c:pt>
                <c:pt idx="280" formatCode="m/d/yyyy">
                  <c:v>43343</c:v>
                </c:pt>
                <c:pt idx="281" formatCode="m/d/yyyy">
                  <c:v>43342</c:v>
                </c:pt>
                <c:pt idx="282" formatCode="m/d/yyyy">
                  <c:v>43341</c:v>
                </c:pt>
                <c:pt idx="283" formatCode="m/d/yyyy">
                  <c:v>43340</c:v>
                </c:pt>
                <c:pt idx="284" formatCode="m/d/yyyy">
                  <c:v>43339</c:v>
                </c:pt>
                <c:pt idx="285" formatCode="m/d/yyyy">
                  <c:v>43336</c:v>
                </c:pt>
                <c:pt idx="286" formatCode="m/d/yyyy">
                  <c:v>43335</c:v>
                </c:pt>
                <c:pt idx="287" formatCode="m/d/yyyy">
                  <c:v>43334</c:v>
                </c:pt>
                <c:pt idx="288" formatCode="m/d/yyyy">
                  <c:v>43333</c:v>
                </c:pt>
                <c:pt idx="289" formatCode="m/d/yyyy">
                  <c:v>43332</c:v>
                </c:pt>
                <c:pt idx="290" formatCode="m/d/yyyy">
                  <c:v>43329</c:v>
                </c:pt>
                <c:pt idx="291" formatCode="m/d/yyyy">
                  <c:v>43328</c:v>
                </c:pt>
                <c:pt idx="292" formatCode="m/d/yyyy">
                  <c:v>43327</c:v>
                </c:pt>
                <c:pt idx="293" formatCode="m/d/yyyy">
                  <c:v>43326</c:v>
                </c:pt>
                <c:pt idx="294" formatCode="m/d/yyyy">
                  <c:v>43325</c:v>
                </c:pt>
                <c:pt idx="295" formatCode="m/d/yyyy">
                  <c:v>43322</c:v>
                </c:pt>
                <c:pt idx="296" formatCode="m/d/yyyy">
                  <c:v>43321</c:v>
                </c:pt>
                <c:pt idx="297" formatCode="m/d/yyyy">
                  <c:v>43320</c:v>
                </c:pt>
                <c:pt idx="298" formatCode="m/d/yyyy">
                  <c:v>43319</c:v>
                </c:pt>
                <c:pt idx="299" formatCode="m/d/yyyy">
                  <c:v>43318</c:v>
                </c:pt>
                <c:pt idx="300" formatCode="m/d/yyyy">
                  <c:v>43315</c:v>
                </c:pt>
                <c:pt idx="301" formatCode="m/d/yyyy">
                  <c:v>43314</c:v>
                </c:pt>
                <c:pt idx="302" formatCode="m/d/yyyy">
                  <c:v>43313</c:v>
                </c:pt>
                <c:pt idx="303" formatCode="m/d/yyyy">
                  <c:v>43312</c:v>
                </c:pt>
                <c:pt idx="304" formatCode="m/d/yyyy">
                  <c:v>43311</c:v>
                </c:pt>
                <c:pt idx="305" formatCode="m/d/yyyy">
                  <c:v>43308</c:v>
                </c:pt>
                <c:pt idx="306" formatCode="m/d/yyyy">
                  <c:v>43307</c:v>
                </c:pt>
                <c:pt idx="307" formatCode="m/d/yyyy">
                  <c:v>43306</c:v>
                </c:pt>
                <c:pt idx="308" formatCode="m/d/yyyy">
                  <c:v>43305</c:v>
                </c:pt>
                <c:pt idx="309" formatCode="m/d/yyyy">
                  <c:v>43304</c:v>
                </c:pt>
                <c:pt idx="310" formatCode="m/d/yyyy">
                  <c:v>43301</c:v>
                </c:pt>
                <c:pt idx="311" formatCode="m/d/yyyy">
                  <c:v>43300</c:v>
                </c:pt>
                <c:pt idx="312" formatCode="m/d/yyyy">
                  <c:v>43299</c:v>
                </c:pt>
                <c:pt idx="313" formatCode="m/d/yyyy">
                  <c:v>43298</c:v>
                </c:pt>
                <c:pt idx="314" formatCode="m/d/yyyy">
                  <c:v>43297</c:v>
                </c:pt>
                <c:pt idx="315" formatCode="m/d/yyyy">
                  <c:v>43294</c:v>
                </c:pt>
                <c:pt idx="316" formatCode="m/d/yyyy">
                  <c:v>43293</c:v>
                </c:pt>
                <c:pt idx="317" formatCode="m/d/yyyy">
                  <c:v>43292</c:v>
                </c:pt>
                <c:pt idx="318" formatCode="m/d/yyyy">
                  <c:v>43291</c:v>
                </c:pt>
                <c:pt idx="319" formatCode="m/d/yyyy">
                  <c:v>43290</c:v>
                </c:pt>
                <c:pt idx="320" formatCode="m/d/yyyy">
                  <c:v>43287</c:v>
                </c:pt>
                <c:pt idx="321" formatCode="m/d/yyyy">
                  <c:v>43286</c:v>
                </c:pt>
                <c:pt idx="322" formatCode="m/d/yyyy">
                  <c:v>43284</c:v>
                </c:pt>
                <c:pt idx="323" formatCode="m/d/yyyy">
                  <c:v>43283</c:v>
                </c:pt>
                <c:pt idx="324" formatCode="m/d/yyyy">
                  <c:v>43280</c:v>
                </c:pt>
                <c:pt idx="325" formatCode="m/d/yyyy">
                  <c:v>43279</c:v>
                </c:pt>
                <c:pt idx="326" formatCode="m/d/yyyy">
                  <c:v>43278</c:v>
                </c:pt>
                <c:pt idx="327" formatCode="m/d/yyyy">
                  <c:v>43277</c:v>
                </c:pt>
                <c:pt idx="328" formatCode="m/d/yyyy">
                  <c:v>43276</c:v>
                </c:pt>
                <c:pt idx="329" formatCode="m/d/yyyy">
                  <c:v>43273</c:v>
                </c:pt>
                <c:pt idx="330" formatCode="m/d/yyyy">
                  <c:v>43272</c:v>
                </c:pt>
                <c:pt idx="331" formatCode="m/d/yyyy">
                  <c:v>43271</c:v>
                </c:pt>
                <c:pt idx="332" formatCode="m/d/yyyy">
                  <c:v>43270</c:v>
                </c:pt>
                <c:pt idx="333" formatCode="m/d/yyyy">
                  <c:v>43269</c:v>
                </c:pt>
                <c:pt idx="334" formatCode="m/d/yyyy">
                  <c:v>43266</c:v>
                </c:pt>
                <c:pt idx="335" formatCode="m/d/yyyy">
                  <c:v>43265</c:v>
                </c:pt>
                <c:pt idx="336" formatCode="m/d/yyyy">
                  <c:v>43264</c:v>
                </c:pt>
                <c:pt idx="337" formatCode="m/d/yyyy">
                  <c:v>43263</c:v>
                </c:pt>
                <c:pt idx="338" formatCode="m/d/yyyy">
                  <c:v>43262</c:v>
                </c:pt>
                <c:pt idx="339" formatCode="m/d/yyyy">
                  <c:v>43259</c:v>
                </c:pt>
                <c:pt idx="340" formatCode="m/d/yyyy">
                  <c:v>43258</c:v>
                </c:pt>
                <c:pt idx="341" formatCode="m/d/yyyy">
                  <c:v>43257</c:v>
                </c:pt>
                <c:pt idx="342" formatCode="m/d/yyyy">
                  <c:v>43256</c:v>
                </c:pt>
                <c:pt idx="343" formatCode="m/d/yyyy">
                  <c:v>43255</c:v>
                </c:pt>
                <c:pt idx="344" formatCode="m/d/yyyy">
                  <c:v>43252</c:v>
                </c:pt>
                <c:pt idx="345" formatCode="m/d/yyyy">
                  <c:v>43251</c:v>
                </c:pt>
                <c:pt idx="346" formatCode="m/d/yyyy">
                  <c:v>43250</c:v>
                </c:pt>
                <c:pt idx="347" formatCode="m/d/yyyy">
                  <c:v>43249</c:v>
                </c:pt>
                <c:pt idx="348" formatCode="m/d/yyyy">
                  <c:v>43245</c:v>
                </c:pt>
                <c:pt idx="349" formatCode="m/d/yyyy">
                  <c:v>43244</c:v>
                </c:pt>
                <c:pt idx="350" formatCode="m/d/yyyy">
                  <c:v>43243</c:v>
                </c:pt>
                <c:pt idx="351" formatCode="m/d/yyyy">
                  <c:v>43242</c:v>
                </c:pt>
                <c:pt idx="352" formatCode="m/d/yyyy">
                  <c:v>43241</c:v>
                </c:pt>
                <c:pt idx="353" formatCode="m/d/yyyy">
                  <c:v>43238</c:v>
                </c:pt>
                <c:pt idx="354" formatCode="m/d/yyyy">
                  <c:v>43237</c:v>
                </c:pt>
                <c:pt idx="355" formatCode="m/d/yyyy">
                  <c:v>43236</c:v>
                </c:pt>
                <c:pt idx="356" formatCode="m/d/yyyy">
                  <c:v>43235</c:v>
                </c:pt>
                <c:pt idx="357" formatCode="m/d/yyyy">
                  <c:v>43234</c:v>
                </c:pt>
                <c:pt idx="358" formatCode="m/d/yyyy">
                  <c:v>43231</c:v>
                </c:pt>
                <c:pt idx="359" formatCode="m/d/yyyy">
                  <c:v>43230</c:v>
                </c:pt>
                <c:pt idx="360" formatCode="m/d/yyyy">
                  <c:v>43229</c:v>
                </c:pt>
                <c:pt idx="361" formatCode="m/d/yyyy">
                  <c:v>43228</c:v>
                </c:pt>
                <c:pt idx="362" formatCode="m/d/yyyy">
                  <c:v>43227</c:v>
                </c:pt>
                <c:pt idx="363" formatCode="m/d/yyyy">
                  <c:v>43224</c:v>
                </c:pt>
                <c:pt idx="364" formatCode="m/d/yyyy">
                  <c:v>43223</c:v>
                </c:pt>
                <c:pt idx="365" formatCode="m/d/yyyy">
                  <c:v>43222</c:v>
                </c:pt>
                <c:pt idx="366" formatCode="m/d/yyyy">
                  <c:v>43221</c:v>
                </c:pt>
                <c:pt idx="367" formatCode="m/d/yyyy">
                  <c:v>43220</c:v>
                </c:pt>
                <c:pt idx="368" formatCode="m/d/yyyy">
                  <c:v>43217</c:v>
                </c:pt>
                <c:pt idx="369" formatCode="m/d/yyyy">
                  <c:v>43216</c:v>
                </c:pt>
                <c:pt idx="370" formatCode="m/d/yyyy">
                  <c:v>43215</c:v>
                </c:pt>
                <c:pt idx="371" formatCode="m/d/yyyy">
                  <c:v>43214</c:v>
                </c:pt>
                <c:pt idx="372" formatCode="m/d/yyyy">
                  <c:v>43213</c:v>
                </c:pt>
                <c:pt idx="373" formatCode="m/d/yyyy">
                  <c:v>43210</c:v>
                </c:pt>
                <c:pt idx="374" formatCode="m/d/yyyy">
                  <c:v>43209</c:v>
                </c:pt>
                <c:pt idx="375" formatCode="m/d/yyyy">
                  <c:v>43208</c:v>
                </c:pt>
                <c:pt idx="376" formatCode="m/d/yyyy">
                  <c:v>43207</c:v>
                </c:pt>
                <c:pt idx="377" formatCode="m/d/yyyy">
                  <c:v>43206</c:v>
                </c:pt>
                <c:pt idx="378" formatCode="m/d/yyyy">
                  <c:v>43203</c:v>
                </c:pt>
                <c:pt idx="379" formatCode="m/d/yyyy">
                  <c:v>43202</c:v>
                </c:pt>
                <c:pt idx="380" formatCode="m/d/yyyy">
                  <c:v>43201</c:v>
                </c:pt>
                <c:pt idx="381" formatCode="m/d/yyyy">
                  <c:v>43200</c:v>
                </c:pt>
                <c:pt idx="382" formatCode="m/d/yyyy">
                  <c:v>43199</c:v>
                </c:pt>
                <c:pt idx="383" formatCode="m/d/yyyy">
                  <c:v>43196</c:v>
                </c:pt>
                <c:pt idx="384" formatCode="m/d/yyyy">
                  <c:v>43195</c:v>
                </c:pt>
                <c:pt idx="385" formatCode="m/d/yyyy">
                  <c:v>43194</c:v>
                </c:pt>
                <c:pt idx="386" formatCode="m/d/yyyy">
                  <c:v>43193</c:v>
                </c:pt>
                <c:pt idx="387" formatCode="m/d/yyyy">
                  <c:v>43192</c:v>
                </c:pt>
                <c:pt idx="388" formatCode="m/d/yyyy">
                  <c:v>43188</c:v>
                </c:pt>
                <c:pt idx="389" formatCode="m/d/yyyy">
                  <c:v>43187</c:v>
                </c:pt>
                <c:pt idx="390" formatCode="m/d/yyyy">
                  <c:v>43186</c:v>
                </c:pt>
                <c:pt idx="391" formatCode="m/d/yyyy">
                  <c:v>43185</c:v>
                </c:pt>
                <c:pt idx="392" formatCode="m/d/yyyy">
                  <c:v>43182</c:v>
                </c:pt>
                <c:pt idx="393" formatCode="m/d/yyyy">
                  <c:v>43181</c:v>
                </c:pt>
                <c:pt idx="394" formatCode="m/d/yyyy">
                  <c:v>43180</c:v>
                </c:pt>
                <c:pt idx="395" formatCode="m/d/yyyy">
                  <c:v>43179</c:v>
                </c:pt>
                <c:pt idx="396" formatCode="m/d/yyyy">
                  <c:v>43178</c:v>
                </c:pt>
                <c:pt idx="397" formatCode="m/d/yyyy">
                  <c:v>43175</c:v>
                </c:pt>
                <c:pt idx="398" formatCode="m/d/yyyy">
                  <c:v>43174</c:v>
                </c:pt>
                <c:pt idx="399" formatCode="m/d/yyyy">
                  <c:v>43173</c:v>
                </c:pt>
                <c:pt idx="400" formatCode="m/d/yyyy">
                  <c:v>43172</c:v>
                </c:pt>
                <c:pt idx="401" formatCode="m/d/yyyy">
                  <c:v>43171</c:v>
                </c:pt>
                <c:pt idx="402" formatCode="m/d/yyyy">
                  <c:v>43168</c:v>
                </c:pt>
                <c:pt idx="403" formatCode="m/d/yyyy">
                  <c:v>43167</c:v>
                </c:pt>
                <c:pt idx="404" formatCode="m/d/yyyy">
                  <c:v>43166</c:v>
                </c:pt>
                <c:pt idx="405" formatCode="m/d/yyyy">
                  <c:v>43165</c:v>
                </c:pt>
                <c:pt idx="406" formatCode="m/d/yyyy">
                  <c:v>43164</c:v>
                </c:pt>
                <c:pt idx="407" formatCode="m/d/yyyy">
                  <c:v>43161</c:v>
                </c:pt>
                <c:pt idx="408" formatCode="m/d/yyyy">
                  <c:v>43160</c:v>
                </c:pt>
                <c:pt idx="409" formatCode="m/d/yyyy">
                  <c:v>43159</c:v>
                </c:pt>
                <c:pt idx="410" formatCode="m/d/yyyy">
                  <c:v>43158</c:v>
                </c:pt>
                <c:pt idx="411" formatCode="m/d/yyyy">
                  <c:v>43157</c:v>
                </c:pt>
                <c:pt idx="412" formatCode="m/d/yyyy">
                  <c:v>43154</c:v>
                </c:pt>
                <c:pt idx="413" formatCode="m/d/yyyy">
                  <c:v>43153</c:v>
                </c:pt>
                <c:pt idx="414" formatCode="m/d/yyyy">
                  <c:v>43152</c:v>
                </c:pt>
                <c:pt idx="415" formatCode="m/d/yyyy">
                  <c:v>43151</c:v>
                </c:pt>
                <c:pt idx="416" formatCode="m/d/yyyy">
                  <c:v>43147</c:v>
                </c:pt>
                <c:pt idx="417" formatCode="m/d/yyyy">
                  <c:v>43146</c:v>
                </c:pt>
                <c:pt idx="418" formatCode="m/d/yyyy">
                  <c:v>43145</c:v>
                </c:pt>
                <c:pt idx="419" formatCode="m/d/yyyy">
                  <c:v>43144</c:v>
                </c:pt>
                <c:pt idx="420" formatCode="m/d/yyyy">
                  <c:v>43143</c:v>
                </c:pt>
                <c:pt idx="421" formatCode="m/d/yyyy">
                  <c:v>43140</c:v>
                </c:pt>
                <c:pt idx="422" formatCode="m/d/yyyy">
                  <c:v>43139</c:v>
                </c:pt>
                <c:pt idx="423" formatCode="m/d/yyyy">
                  <c:v>43138</c:v>
                </c:pt>
                <c:pt idx="424" formatCode="m/d/yyyy">
                  <c:v>43137</c:v>
                </c:pt>
                <c:pt idx="425" formatCode="m/d/yyyy">
                  <c:v>43136</c:v>
                </c:pt>
                <c:pt idx="426" formatCode="m/d/yyyy">
                  <c:v>43133</c:v>
                </c:pt>
                <c:pt idx="427" formatCode="m/d/yyyy">
                  <c:v>43132</c:v>
                </c:pt>
                <c:pt idx="428" formatCode="m/d/yyyy">
                  <c:v>43131</c:v>
                </c:pt>
                <c:pt idx="429" formatCode="m/d/yyyy">
                  <c:v>43130</c:v>
                </c:pt>
                <c:pt idx="430" formatCode="m/d/yyyy">
                  <c:v>43129</c:v>
                </c:pt>
                <c:pt idx="431" formatCode="m/d/yyyy">
                  <c:v>43126</c:v>
                </c:pt>
                <c:pt idx="432" formatCode="m/d/yyyy">
                  <c:v>43125</c:v>
                </c:pt>
                <c:pt idx="433" formatCode="m/d/yyyy">
                  <c:v>43124</c:v>
                </c:pt>
                <c:pt idx="434" formatCode="m/d/yyyy">
                  <c:v>43123</c:v>
                </c:pt>
                <c:pt idx="435" formatCode="m/d/yyyy">
                  <c:v>43122</c:v>
                </c:pt>
                <c:pt idx="436" formatCode="m/d/yyyy">
                  <c:v>43119</c:v>
                </c:pt>
                <c:pt idx="437" formatCode="m/d/yyyy">
                  <c:v>43118</c:v>
                </c:pt>
                <c:pt idx="438" formatCode="m/d/yyyy">
                  <c:v>43117</c:v>
                </c:pt>
                <c:pt idx="439" formatCode="m/d/yyyy">
                  <c:v>43116</c:v>
                </c:pt>
                <c:pt idx="440" formatCode="m/d/yyyy">
                  <c:v>43112</c:v>
                </c:pt>
                <c:pt idx="441" formatCode="m/d/yyyy">
                  <c:v>43111</c:v>
                </c:pt>
                <c:pt idx="442" formatCode="m/d/yyyy">
                  <c:v>43110</c:v>
                </c:pt>
                <c:pt idx="443" formatCode="m/d/yyyy">
                  <c:v>43109</c:v>
                </c:pt>
                <c:pt idx="444" formatCode="m/d/yyyy">
                  <c:v>43108</c:v>
                </c:pt>
                <c:pt idx="445" formatCode="m/d/yyyy">
                  <c:v>43105</c:v>
                </c:pt>
                <c:pt idx="446" formatCode="m/d/yyyy">
                  <c:v>43104</c:v>
                </c:pt>
                <c:pt idx="447" formatCode="m/d/yyyy">
                  <c:v>43103</c:v>
                </c:pt>
                <c:pt idx="448" formatCode="m/d/yyyy">
                  <c:v>43102</c:v>
                </c:pt>
                <c:pt idx="449" formatCode="m/d/yyyy">
                  <c:v>43098</c:v>
                </c:pt>
                <c:pt idx="450" formatCode="m/d/yyyy">
                  <c:v>43097</c:v>
                </c:pt>
                <c:pt idx="451" formatCode="m/d/yyyy">
                  <c:v>43096</c:v>
                </c:pt>
                <c:pt idx="452" formatCode="m/d/yyyy">
                  <c:v>43095</c:v>
                </c:pt>
                <c:pt idx="453" formatCode="m/d/yyyy">
                  <c:v>43091</c:v>
                </c:pt>
                <c:pt idx="454" formatCode="m/d/yyyy">
                  <c:v>43090</c:v>
                </c:pt>
                <c:pt idx="455" formatCode="m/d/yyyy">
                  <c:v>43089</c:v>
                </c:pt>
                <c:pt idx="456" formatCode="m/d/yyyy">
                  <c:v>43088</c:v>
                </c:pt>
                <c:pt idx="457" formatCode="m/d/yyyy">
                  <c:v>43087</c:v>
                </c:pt>
                <c:pt idx="458" formatCode="m/d/yyyy">
                  <c:v>43084</c:v>
                </c:pt>
                <c:pt idx="459" formatCode="m/d/yyyy">
                  <c:v>43083</c:v>
                </c:pt>
                <c:pt idx="460" formatCode="m/d/yyyy">
                  <c:v>43082</c:v>
                </c:pt>
                <c:pt idx="461" formatCode="m/d/yyyy">
                  <c:v>43081</c:v>
                </c:pt>
                <c:pt idx="462" formatCode="m/d/yyyy">
                  <c:v>43080</c:v>
                </c:pt>
                <c:pt idx="463" formatCode="m/d/yyyy">
                  <c:v>43077</c:v>
                </c:pt>
                <c:pt idx="464" formatCode="m/d/yyyy">
                  <c:v>43076</c:v>
                </c:pt>
                <c:pt idx="465" formatCode="m/d/yyyy">
                  <c:v>43075</c:v>
                </c:pt>
                <c:pt idx="466" formatCode="m/d/yyyy">
                  <c:v>43074</c:v>
                </c:pt>
                <c:pt idx="467" formatCode="m/d/yyyy">
                  <c:v>43073</c:v>
                </c:pt>
                <c:pt idx="468" formatCode="m/d/yyyy">
                  <c:v>43070</c:v>
                </c:pt>
                <c:pt idx="469" formatCode="m/d/yyyy">
                  <c:v>43069</c:v>
                </c:pt>
                <c:pt idx="470" formatCode="m/d/yyyy">
                  <c:v>43068</c:v>
                </c:pt>
                <c:pt idx="471" formatCode="m/d/yyyy">
                  <c:v>43067</c:v>
                </c:pt>
                <c:pt idx="472" formatCode="m/d/yyyy">
                  <c:v>43066</c:v>
                </c:pt>
                <c:pt idx="473" formatCode="m/d/yyyy">
                  <c:v>43063</c:v>
                </c:pt>
                <c:pt idx="474" formatCode="m/d/yyyy">
                  <c:v>43061</c:v>
                </c:pt>
                <c:pt idx="475" formatCode="m/d/yyyy">
                  <c:v>43060</c:v>
                </c:pt>
                <c:pt idx="476" formatCode="m/d/yyyy">
                  <c:v>43059</c:v>
                </c:pt>
                <c:pt idx="477" formatCode="m/d/yyyy">
                  <c:v>43056</c:v>
                </c:pt>
                <c:pt idx="478" formatCode="m/d/yyyy">
                  <c:v>43055</c:v>
                </c:pt>
                <c:pt idx="479" formatCode="m/d/yyyy">
                  <c:v>43054</c:v>
                </c:pt>
                <c:pt idx="480" formatCode="m/d/yyyy">
                  <c:v>43053</c:v>
                </c:pt>
                <c:pt idx="481" formatCode="m/d/yyyy">
                  <c:v>43052</c:v>
                </c:pt>
                <c:pt idx="482" formatCode="m/d/yyyy">
                  <c:v>43049</c:v>
                </c:pt>
                <c:pt idx="483" formatCode="m/d/yyyy">
                  <c:v>43048</c:v>
                </c:pt>
                <c:pt idx="484" formatCode="m/d/yyyy">
                  <c:v>43047</c:v>
                </c:pt>
                <c:pt idx="485" formatCode="m/d/yyyy">
                  <c:v>43046</c:v>
                </c:pt>
                <c:pt idx="486" formatCode="m/d/yyyy">
                  <c:v>43045</c:v>
                </c:pt>
                <c:pt idx="487" formatCode="m/d/yyyy">
                  <c:v>43042</c:v>
                </c:pt>
                <c:pt idx="488" formatCode="m/d/yyyy">
                  <c:v>43041</c:v>
                </c:pt>
                <c:pt idx="489" formatCode="m/d/yyyy">
                  <c:v>43040</c:v>
                </c:pt>
                <c:pt idx="490" formatCode="m/d/yyyy">
                  <c:v>43039</c:v>
                </c:pt>
                <c:pt idx="491" formatCode="m/d/yyyy">
                  <c:v>43038</c:v>
                </c:pt>
                <c:pt idx="492" formatCode="m/d/yyyy">
                  <c:v>43035</c:v>
                </c:pt>
                <c:pt idx="493" formatCode="m/d/yyyy">
                  <c:v>43034</c:v>
                </c:pt>
                <c:pt idx="494" formatCode="m/d/yyyy">
                  <c:v>43033</c:v>
                </c:pt>
                <c:pt idx="495" formatCode="m/d/yyyy">
                  <c:v>43032</c:v>
                </c:pt>
                <c:pt idx="496" formatCode="m/d/yyyy">
                  <c:v>43031</c:v>
                </c:pt>
                <c:pt idx="497" formatCode="m/d/yyyy">
                  <c:v>43028</c:v>
                </c:pt>
                <c:pt idx="498" formatCode="m/d/yyyy">
                  <c:v>43027</c:v>
                </c:pt>
                <c:pt idx="499" formatCode="m/d/yyyy">
                  <c:v>43026</c:v>
                </c:pt>
                <c:pt idx="500" formatCode="m/d/yyyy">
                  <c:v>43025</c:v>
                </c:pt>
                <c:pt idx="501" formatCode="m/d/yyyy">
                  <c:v>43024</c:v>
                </c:pt>
                <c:pt idx="502" formatCode="m/d/yyyy">
                  <c:v>43021</c:v>
                </c:pt>
                <c:pt idx="503" formatCode="m/d/yyyy">
                  <c:v>43020</c:v>
                </c:pt>
                <c:pt idx="504" formatCode="m/d/yyyy">
                  <c:v>43019</c:v>
                </c:pt>
                <c:pt idx="505" formatCode="m/d/yyyy">
                  <c:v>43018</c:v>
                </c:pt>
                <c:pt idx="506" formatCode="m/d/yyyy">
                  <c:v>43014</c:v>
                </c:pt>
                <c:pt idx="507" formatCode="m/d/yyyy">
                  <c:v>43013</c:v>
                </c:pt>
                <c:pt idx="508" formatCode="m/d/yyyy">
                  <c:v>43012</c:v>
                </c:pt>
                <c:pt idx="509" formatCode="m/d/yyyy">
                  <c:v>43011</c:v>
                </c:pt>
                <c:pt idx="510" formatCode="m/d/yyyy">
                  <c:v>43010</c:v>
                </c:pt>
                <c:pt idx="511" formatCode="m/d/yyyy">
                  <c:v>43007</c:v>
                </c:pt>
                <c:pt idx="512" formatCode="m/d/yyyy">
                  <c:v>43006</c:v>
                </c:pt>
                <c:pt idx="513" formatCode="m/d/yyyy">
                  <c:v>43005</c:v>
                </c:pt>
                <c:pt idx="514" formatCode="m/d/yyyy">
                  <c:v>43004</c:v>
                </c:pt>
                <c:pt idx="515" formatCode="m/d/yyyy">
                  <c:v>43003</c:v>
                </c:pt>
                <c:pt idx="516" formatCode="m/d/yyyy">
                  <c:v>43000</c:v>
                </c:pt>
                <c:pt idx="517" formatCode="m/d/yyyy">
                  <c:v>42999</c:v>
                </c:pt>
                <c:pt idx="518" formatCode="m/d/yyyy">
                  <c:v>42998</c:v>
                </c:pt>
                <c:pt idx="519" formatCode="m/d/yyyy">
                  <c:v>42997</c:v>
                </c:pt>
                <c:pt idx="520" formatCode="m/d/yyyy">
                  <c:v>42996</c:v>
                </c:pt>
                <c:pt idx="521" formatCode="m/d/yyyy">
                  <c:v>42993</c:v>
                </c:pt>
                <c:pt idx="522" formatCode="m/d/yyyy">
                  <c:v>42992</c:v>
                </c:pt>
                <c:pt idx="523" formatCode="m/d/yyyy">
                  <c:v>42991</c:v>
                </c:pt>
                <c:pt idx="524" formatCode="m/d/yyyy">
                  <c:v>42990</c:v>
                </c:pt>
                <c:pt idx="525" formatCode="m/d/yyyy">
                  <c:v>42989</c:v>
                </c:pt>
                <c:pt idx="526" formatCode="m/d/yyyy">
                  <c:v>42986</c:v>
                </c:pt>
                <c:pt idx="527" formatCode="m/d/yyyy">
                  <c:v>42985</c:v>
                </c:pt>
                <c:pt idx="528" formatCode="m/d/yyyy">
                  <c:v>42984</c:v>
                </c:pt>
                <c:pt idx="529" formatCode="m/d/yyyy">
                  <c:v>42983</c:v>
                </c:pt>
                <c:pt idx="530" formatCode="m/d/yyyy">
                  <c:v>42979</c:v>
                </c:pt>
                <c:pt idx="531" formatCode="m/d/yyyy">
                  <c:v>42978</c:v>
                </c:pt>
                <c:pt idx="532" formatCode="m/d/yyyy">
                  <c:v>42977</c:v>
                </c:pt>
                <c:pt idx="533" formatCode="m/d/yyyy">
                  <c:v>42976</c:v>
                </c:pt>
                <c:pt idx="534" formatCode="m/d/yyyy">
                  <c:v>42975</c:v>
                </c:pt>
                <c:pt idx="535" formatCode="m/d/yyyy">
                  <c:v>42972</c:v>
                </c:pt>
                <c:pt idx="536" formatCode="m/d/yyyy">
                  <c:v>42971</c:v>
                </c:pt>
                <c:pt idx="537" formatCode="m/d/yyyy">
                  <c:v>42970</c:v>
                </c:pt>
                <c:pt idx="538" formatCode="m/d/yyyy">
                  <c:v>42969</c:v>
                </c:pt>
                <c:pt idx="539" formatCode="m/d/yyyy">
                  <c:v>42968</c:v>
                </c:pt>
                <c:pt idx="540" formatCode="m/d/yyyy">
                  <c:v>42965</c:v>
                </c:pt>
                <c:pt idx="541" formatCode="m/d/yyyy">
                  <c:v>42964</c:v>
                </c:pt>
                <c:pt idx="542" formatCode="m/d/yyyy">
                  <c:v>42963</c:v>
                </c:pt>
                <c:pt idx="543" formatCode="m/d/yyyy">
                  <c:v>42962</c:v>
                </c:pt>
                <c:pt idx="544" formatCode="m/d/yyyy">
                  <c:v>42961</c:v>
                </c:pt>
                <c:pt idx="545" formatCode="m/d/yyyy">
                  <c:v>42958</c:v>
                </c:pt>
                <c:pt idx="546" formatCode="m/d/yyyy">
                  <c:v>42957</c:v>
                </c:pt>
                <c:pt idx="547" formatCode="m/d/yyyy">
                  <c:v>42956</c:v>
                </c:pt>
                <c:pt idx="548" formatCode="m/d/yyyy">
                  <c:v>42955</c:v>
                </c:pt>
                <c:pt idx="549" formatCode="m/d/yyyy">
                  <c:v>42954</c:v>
                </c:pt>
                <c:pt idx="550" formatCode="m/d/yyyy">
                  <c:v>42951</c:v>
                </c:pt>
                <c:pt idx="551" formatCode="m/d/yyyy">
                  <c:v>42950</c:v>
                </c:pt>
                <c:pt idx="552" formatCode="m/d/yyyy">
                  <c:v>42949</c:v>
                </c:pt>
                <c:pt idx="553" formatCode="m/d/yyyy">
                  <c:v>42948</c:v>
                </c:pt>
                <c:pt idx="554" formatCode="m/d/yyyy">
                  <c:v>42947</c:v>
                </c:pt>
                <c:pt idx="555" formatCode="m/d/yyyy">
                  <c:v>42944</c:v>
                </c:pt>
                <c:pt idx="556" formatCode="m/d/yyyy">
                  <c:v>42943</c:v>
                </c:pt>
                <c:pt idx="557" formatCode="m/d/yyyy">
                  <c:v>42942</c:v>
                </c:pt>
                <c:pt idx="558" formatCode="m/d/yyyy">
                  <c:v>42941</c:v>
                </c:pt>
                <c:pt idx="559" formatCode="m/d/yyyy">
                  <c:v>42940</c:v>
                </c:pt>
                <c:pt idx="560" formatCode="m/d/yyyy">
                  <c:v>42937</c:v>
                </c:pt>
                <c:pt idx="561" formatCode="m/d/yyyy">
                  <c:v>42936</c:v>
                </c:pt>
                <c:pt idx="562" formatCode="m/d/yyyy">
                  <c:v>42935</c:v>
                </c:pt>
                <c:pt idx="563" formatCode="m/d/yyyy">
                  <c:v>42934</c:v>
                </c:pt>
                <c:pt idx="564" formatCode="m/d/yyyy">
                  <c:v>42933</c:v>
                </c:pt>
                <c:pt idx="565" formatCode="m/d/yyyy">
                  <c:v>42930</c:v>
                </c:pt>
                <c:pt idx="566" formatCode="m/d/yyyy">
                  <c:v>42929</c:v>
                </c:pt>
                <c:pt idx="567" formatCode="m/d/yyyy">
                  <c:v>42928</c:v>
                </c:pt>
                <c:pt idx="568" formatCode="m/d/yyyy">
                  <c:v>42927</c:v>
                </c:pt>
                <c:pt idx="569" formatCode="m/d/yyyy">
                  <c:v>42926</c:v>
                </c:pt>
                <c:pt idx="570" formatCode="m/d/yyyy">
                  <c:v>42923</c:v>
                </c:pt>
                <c:pt idx="571" formatCode="m/d/yyyy">
                  <c:v>42922</c:v>
                </c:pt>
                <c:pt idx="572" formatCode="m/d/yyyy">
                  <c:v>42921</c:v>
                </c:pt>
                <c:pt idx="573" formatCode="m/d/yyyy">
                  <c:v>42919</c:v>
                </c:pt>
                <c:pt idx="574" formatCode="m/d/yyyy">
                  <c:v>42916</c:v>
                </c:pt>
                <c:pt idx="575" formatCode="m/d/yyyy">
                  <c:v>42915</c:v>
                </c:pt>
                <c:pt idx="576" formatCode="m/d/yyyy">
                  <c:v>42914</c:v>
                </c:pt>
                <c:pt idx="577" formatCode="m/d/yyyy">
                  <c:v>42913</c:v>
                </c:pt>
                <c:pt idx="578" formatCode="m/d/yyyy">
                  <c:v>42912</c:v>
                </c:pt>
                <c:pt idx="579" formatCode="m/d/yyyy">
                  <c:v>42909</c:v>
                </c:pt>
                <c:pt idx="580" formatCode="m/d/yyyy">
                  <c:v>42908</c:v>
                </c:pt>
                <c:pt idx="581" formatCode="m/d/yyyy">
                  <c:v>42907</c:v>
                </c:pt>
                <c:pt idx="582" formatCode="m/d/yyyy">
                  <c:v>42906</c:v>
                </c:pt>
                <c:pt idx="583" formatCode="m/d/yyyy">
                  <c:v>42905</c:v>
                </c:pt>
                <c:pt idx="584" formatCode="m/d/yyyy">
                  <c:v>42902</c:v>
                </c:pt>
                <c:pt idx="585" formatCode="m/d/yyyy">
                  <c:v>42901</c:v>
                </c:pt>
                <c:pt idx="586" formatCode="m/d/yyyy">
                  <c:v>42900</c:v>
                </c:pt>
                <c:pt idx="587" formatCode="m/d/yyyy">
                  <c:v>42899</c:v>
                </c:pt>
                <c:pt idx="588" formatCode="m/d/yyyy">
                  <c:v>42898</c:v>
                </c:pt>
                <c:pt idx="589" formatCode="m/d/yyyy">
                  <c:v>42895</c:v>
                </c:pt>
                <c:pt idx="590" formatCode="m/d/yyyy">
                  <c:v>42894</c:v>
                </c:pt>
                <c:pt idx="591" formatCode="m/d/yyyy">
                  <c:v>42893</c:v>
                </c:pt>
                <c:pt idx="592" formatCode="m/d/yyyy">
                  <c:v>42892</c:v>
                </c:pt>
                <c:pt idx="593" formatCode="m/d/yyyy">
                  <c:v>42891</c:v>
                </c:pt>
                <c:pt idx="594" formatCode="m/d/yyyy">
                  <c:v>42888</c:v>
                </c:pt>
                <c:pt idx="595" formatCode="m/d/yyyy">
                  <c:v>42887</c:v>
                </c:pt>
                <c:pt idx="596" formatCode="m/d/yyyy">
                  <c:v>42886</c:v>
                </c:pt>
                <c:pt idx="597" formatCode="m/d/yyyy">
                  <c:v>42885</c:v>
                </c:pt>
                <c:pt idx="598" formatCode="m/d/yyyy">
                  <c:v>42881</c:v>
                </c:pt>
                <c:pt idx="599" formatCode="m/d/yyyy">
                  <c:v>42880</c:v>
                </c:pt>
                <c:pt idx="600" formatCode="m/d/yyyy">
                  <c:v>42879</c:v>
                </c:pt>
                <c:pt idx="601" formatCode="m/d/yyyy">
                  <c:v>42878</c:v>
                </c:pt>
                <c:pt idx="602" formatCode="m/d/yyyy">
                  <c:v>42877</c:v>
                </c:pt>
                <c:pt idx="603" formatCode="m/d/yyyy">
                  <c:v>42874</c:v>
                </c:pt>
                <c:pt idx="604" formatCode="m/d/yyyy">
                  <c:v>42873</c:v>
                </c:pt>
                <c:pt idx="605" formatCode="m/d/yyyy">
                  <c:v>42872</c:v>
                </c:pt>
                <c:pt idx="606" formatCode="m/d/yyyy">
                  <c:v>42871</c:v>
                </c:pt>
                <c:pt idx="607" formatCode="m/d/yyyy">
                  <c:v>42870</c:v>
                </c:pt>
                <c:pt idx="608" formatCode="m/d/yyyy">
                  <c:v>42867</c:v>
                </c:pt>
                <c:pt idx="609" formatCode="m/d/yyyy">
                  <c:v>42866</c:v>
                </c:pt>
                <c:pt idx="610" formatCode="m/d/yyyy">
                  <c:v>42865</c:v>
                </c:pt>
                <c:pt idx="611" formatCode="m/d/yyyy">
                  <c:v>42864</c:v>
                </c:pt>
                <c:pt idx="612" formatCode="m/d/yyyy">
                  <c:v>42863</c:v>
                </c:pt>
                <c:pt idx="613" formatCode="m/d/yyyy">
                  <c:v>42860</c:v>
                </c:pt>
                <c:pt idx="614" formatCode="m/d/yyyy">
                  <c:v>42859</c:v>
                </c:pt>
                <c:pt idx="615" formatCode="m/d/yyyy">
                  <c:v>42858</c:v>
                </c:pt>
                <c:pt idx="616" formatCode="m/d/yyyy">
                  <c:v>42857</c:v>
                </c:pt>
                <c:pt idx="617" formatCode="m/d/yyyy">
                  <c:v>42856</c:v>
                </c:pt>
                <c:pt idx="618" formatCode="m/d/yyyy">
                  <c:v>42853</c:v>
                </c:pt>
                <c:pt idx="619" formatCode="m/d/yyyy">
                  <c:v>42852</c:v>
                </c:pt>
                <c:pt idx="620" formatCode="m/d/yyyy">
                  <c:v>42851</c:v>
                </c:pt>
                <c:pt idx="621" formatCode="m/d/yyyy">
                  <c:v>42850</c:v>
                </c:pt>
                <c:pt idx="622" formatCode="m/d/yyyy">
                  <c:v>42849</c:v>
                </c:pt>
                <c:pt idx="623" formatCode="m/d/yyyy">
                  <c:v>42846</c:v>
                </c:pt>
                <c:pt idx="624" formatCode="m/d/yyyy">
                  <c:v>42845</c:v>
                </c:pt>
                <c:pt idx="625" formatCode="m/d/yyyy">
                  <c:v>42844</c:v>
                </c:pt>
                <c:pt idx="626" formatCode="m/d/yyyy">
                  <c:v>42843</c:v>
                </c:pt>
                <c:pt idx="627" formatCode="m/d/yyyy">
                  <c:v>42842</c:v>
                </c:pt>
                <c:pt idx="628" formatCode="m/d/yyyy">
                  <c:v>42838</c:v>
                </c:pt>
                <c:pt idx="629" formatCode="m/d/yyyy">
                  <c:v>42837</c:v>
                </c:pt>
                <c:pt idx="630" formatCode="m/d/yyyy">
                  <c:v>42836</c:v>
                </c:pt>
                <c:pt idx="631" formatCode="m/d/yyyy">
                  <c:v>42835</c:v>
                </c:pt>
                <c:pt idx="632" formatCode="m/d/yyyy">
                  <c:v>42832</c:v>
                </c:pt>
                <c:pt idx="633" formatCode="m/d/yyyy">
                  <c:v>42831</c:v>
                </c:pt>
                <c:pt idx="634" formatCode="m/d/yyyy">
                  <c:v>42830</c:v>
                </c:pt>
                <c:pt idx="635" formatCode="m/d/yyyy">
                  <c:v>42829</c:v>
                </c:pt>
                <c:pt idx="636" formatCode="m/d/yyyy">
                  <c:v>42828</c:v>
                </c:pt>
                <c:pt idx="637" formatCode="m/d/yyyy">
                  <c:v>42825</c:v>
                </c:pt>
                <c:pt idx="638" formatCode="m/d/yyyy">
                  <c:v>42824</c:v>
                </c:pt>
                <c:pt idx="639" formatCode="m/d/yyyy">
                  <c:v>42823</c:v>
                </c:pt>
                <c:pt idx="640" formatCode="m/d/yyyy">
                  <c:v>42822</c:v>
                </c:pt>
                <c:pt idx="641" formatCode="m/d/yyyy">
                  <c:v>42821</c:v>
                </c:pt>
                <c:pt idx="642" formatCode="m/d/yyyy">
                  <c:v>42818</c:v>
                </c:pt>
                <c:pt idx="643" formatCode="m/d/yyyy">
                  <c:v>42817</c:v>
                </c:pt>
                <c:pt idx="644" formatCode="m/d/yyyy">
                  <c:v>42816</c:v>
                </c:pt>
                <c:pt idx="645" formatCode="m/d/yyyy">
                  <c:v>42815</c:v>
                </c:pt>
                <c:pt idx="646" formatCode="m/d/yyyy">
                  <c:v>42814</c:v>
                </c:pt>
                <c:pt idx="647" formatCode="m/d/yyyy">
                  <c:v>42811</c:v>
                </c:pt>
                <c:pt idx="648" formatCode="m/d/yyyy">
                  <c:v>42810</c:v>
                </c:pt>
                <c:pt idx="649" formatCode="m/d/yyyy">
                  <c:v>42809</c:v>
                </c:pt>
                <c:pt idx="650" formatCode="m/d/yyyy">
                  <c:v>42808</c:v>
                </c:pt>
                <c:pt idx="651" formatCode="m/d/yyyy">
                  <c:v>42807</c:v>
                </c:pt>
                <c:pt idx="652" formatCode="m/d/yyyy">
                  <c:v>42804</c:v>
                </c:pt>
                <c:pt idx="653" formatCode="m/d/yyyy">
                  <c:v>42803</c:v>
                </c:pt>
                <c:pt idx="654" formatCode="m/d/yyyy">
                  <c:v>42802</c:v>
                </c:pt>
                <c:pt idx="655" formatCode="m/d/yyyy">
                  <c:v>42801</c:v>
                </c:pt>
                <c:pt idx="656" formatCode="m/d/yyyy">
                  <c:v>42800</c:v>
                </c:pt>
                <c:pt idx="657" formatCode="m/d/yyyy">
                  <c:v>42797</c:v>
                </c:pt>
                <c:pt idx="658" formatCode="m/d/yyyy">
                  <c:v>42796</c:v>
                </c:pt>
                <c:pt idx="659" formatCode="m/d/yyyy">
                  <c:v>42795</c:v>
                </c:pt>
                <c:pt idx="660" formatCode="m/d/yyyy">
                  <c:v>42794</c:v>
                </c:pt>
                <c:pt idx="661" formatCode="m/d/yyyy">
                  <c:v>42793</c:v>
                </c:pt>
                <c:pt idx="662" formatCode="m/d/yyyy">
                  <c:v>42790</c:v>
                </c:pt>
                <c:pt idx="663" formatCode="m/d/yyyy">
                  <c:v>42789</c:v>
                </c:pt>
                <c:pt idx="664" formatCode="m/d/yyyy">
                  <c:v>42788</c:v>
                </c:pt>
                <c:pt idx="665" formatCode="m/d/yyyy">
                  <c:v>42787</c:v>
                </c:pt>
                <c:pt idx="666" formatCode="m/d/yyyy">
                  <c:v>42783</c:v>
                </c:pt>
                <c:pt idx="667" formatCode="m/d/yyyy">
                  <c:v>42782</c:v>
                </c:pt>
                <c:pt idx="668" formatCode="m/d/yyyy">
                  <c:v>42781</c:v>
                </c:pt>
                <c:pt idx="669" formatCode="m/d/yyyy">
                  <c:v>42780</c:v>
                </c:pt>
                <c:pt idx="670" formatCode="m/d/yyyy">
                  <c:v>42779</c:v>
                </c:pt>
                <c:pt idx="671" formatCode="m/d/yyyy">
                  <c:v>42776</c:v>
                </c:pt>
                <c:pt idx="672" formatCode="m/d/yyyy">
                  <c:v>42775</c:v>
                </c:pt>
                <c:pt idx="673" formatCode="m/d/yyyy">
                  <c:v>42774</c:v>
                </c:pt>
                <c:pt idx="674" formatCode="m/d/yyyy">
                  <c:v>42773</c:v>
                </c:pt>
                <c:pt idx="675" formatCode="m/d/yyyy">
                  <c:v>42772</c:v>
                </c:pt>
                <c:pt idx="676" formatCode="m/d/yyyy">
                  <c:v>42769</c:v>
                </c:pt>
                <c:pt idx="677" formatCode="m/d/yyyy">
                  <c:v>42768</c:v>
                </c:pt>
                <c:pt idx="678" formatCode="m/d/yyyy">
                  <c:v>42767</c:v>
                </c:pt>
                <c:pt idx="679" formatCode="m/d/yyyy">
                  <c:v>42766</c:v>
                </c:pt>
                <c:pt idx="680" formatCode="m/d/yyyy">
                  <c:v>42765</c:v>
                </c:pt>
                <c:pt idx="681" formatCode="m/d/yyyy">
                  <c:v>42762</c:v>
                </c:pt>
                <c:pt idx="682" formatCode="m/d/yyyy">
                  <c:v>42761</c:v>
                </c:pt>
                <c:pt idx="683" formatCode="m/d/yyyy">
                  <c:v>42760</c:v>
                </c:pt>
                <c:pt idx="684" formatCode="m/d/yyyy">
                  <c:v>42759</c:v>
                </c:pt>
                <c:pt idx="685" formatCode="m/d/yyyy">
                  <c:v>42758</c:v>
                </c:pt>
                <c:pt idx="686" formatCode="m/d/yyyy">
                  <c:v>42755</c:v>
                </c:pt>
                <c:pt idx="687" formatCode="m/d/yyyy">
                  <c:v>42754</c:v>
                </c:pt>
                <c:pt idx="688" formatCode="m/d/yyyy">
                  <c:v>42753</c:v>
                </c:pt>
                <c:pt idx="689" formatCode="m/d/yyyy">
                  <c:v>42752</c:v>
                </c:pt>
                <c:pt idx="690" formatCode="m/d/yyyy">
                  <c:v>42748</c:v>
                </c:pt>
                <c:pt idx="691" formatCode="m/d/yyyy">
                  <c:v>42747</c:v>
                </c:pt>
                <c:pt idx="692" formatCode="m/d/yyyy">
                  <c:v>42746</c:v>
                </c:pt>
                <c:pt idx="693" formatCode="m/d/yyyy">
                  <c:v>42745</c:v>
                </c:pt>
                <c:pt idx="694" formatCode="m/d/yyyy">
                  <c:v>42744</c:v>
                </c:pt>
                <c:pt idx="695" formatCode="m/d/yyyy">
                  <c:v>42741</c:v>
                </c:pt>
                <c:pt idx="696" formatCode="m/d/yyyy">
                  <c:v>42740</c:v>
                </c:pt>
                <c:pt idx="697" formatCode="m/d/yyyy">
                  <c:v>42739</c:v>
                </c:pt>
                <c:pt idx="698" formatCode="m/d/yyyy">
                  <c:v>42738</c:v>
                </c:pt>
                <c:pt idx="699" formatCode="m/d/yyyy">
                  <c:v>42734</c:v>
                </c:pt>
                <c:pt idx="700" formatCode="m/d/yyyy">
                  <c:v>42733</c:v>
                </c:pt>
                <c:pt idx="701" formatCode="m/d/yyyy">
                  <c:v>42732</c:v>
                </c:pt>
                <c:pt idx="702" formatCode="m/d/yyyy">
                  <c:v>42731</c:v>
                </c:pt>
                <c:pt idx="703" formatCode="m/d/yyyy">
                  <c:v>42727</c:v>
                </c:pt>
                <c:pt idx="704" formatCode="m/d/yyyy">
                  <c:v>42726</c:v>
                </c:pt>
                <c:pt idx="705" formatCode="m/d/yyyy">
                  <c:v>42725</c:v>
                </c:pt>
                <c:pt idx="706" formatCode="m/d/yyyy">
                  <c:v>42724</c:v>
                </c:pt>
                <c:pt idx="707" formatCode="m/d/yyyy">
                  <c:v>42723</c:v>
                </c:pt>
                <c:pt idx="708" formatCode="m/d/yyyy">
                  <c:v>42720</c:v>
                </c:pt>
                <c:pt idx="709" formatCode="m/d/yyyy">
                  <c:v>42719</c:v>
                </c:pt>
                <c:pt idx="710" formatCode="m/d/yyyy">
                  <c:v>42718</c:v>
                </c:pt>
                <c:pt idx="711" formatCode="m/d/yyyy">
                  <c:v>42717</c:v>
                </c:pt>
                <c:pt idx="712" formatCode="m/d/yyyy">
                  <c:v>42716</c:v>
                </c:pt>
                <c:pt idx="713" formatCode="m/d/yyyy">
                  <c:v>42713</c:v>
                </c:pt>
                <c:pt idx="714" formatCode="m/d/yyyy">
                  <c:v>42712</c:v>
                </c:pt>
                <c:pt idx="715" formatCode="m/d/yyyy">
                  <c:v>42711</c:v>
                </c:pt>
                <c:pt idx="716" formatCode="m/d/yyyy">
                  <c:v>42710</c:v>
                </c:pt>
                <c:pt idx="717" formatCode="m/d/yyyy">
                  <c:v>42709</c:v>
                </c:pt>
                <c:pt idx="718" formatCode="m/d/yyyy">
                  <c:v>42706</c:v>
                </c:pt>
                <c:pt idx="719" formatCode="m/d/yyyy">
                  <c:v>42705</c:v>
                </c:pt>
                <c:pt idx="720" formatCode="m/d/yyyy">
                  <c:v>42704</c:v>
                </c:pt>
                <c:pt idx="721" formatCode="m/d/yyyy">
                  <c:v>42703</c:v>
                </c:pt>
                <c:pt idx="722" formatCode="m/d/yyyy">
                  <c:v>42702</c:v>
                </c:pt>
                <c:pt idx="723" formatCode="m/d/yyyy">
                  <c:v>42699</c:v>
                </c:pt>
                <c:pt idx="724" formatCode="m/d/yyyy">
                  <c:v>42697</c:v>
                </c:pt>
                <c:pt idx="725" formatCode="m/d/yyyy">
                  <c:v>42696</c:v>
                </c:pt>
                <c:pt idx="726" formatCode="m/d/yyyy">
                  <c:v>42695</c:v>
                </c:pt>
                <c:pt idx="727" formatCode="m/d/yyyy">
                  <c:v>42692</c:v>
                </c:pt>
                <c:pt idx="728" formatCode="m/d/yyyy">
                  <c:v>42691</c:v>
                </c:pt>
                <c:pt idx="729" formatCode="m/d/yyyy">
                  <c:v>42690</c:v>
                </c:pt>
                <c:pt idx="730" formatCode="m/d/yyyy">
                  <c:v>42689</c:v>
                </c:pt>
                <c:pt idx="731" formatCode="m/d/yyyy">
                  <c:v>42688</c:v>
                </c:pt>
                <c:pt idx="732" formatCode="m/d/yyyy">
                  <c:v>42684</c:v>
                </c:pt>
                <c:pt idx="733" formatCode="m/d/yyyy">
                  <c:v>42683</c:v>
                </c:pt>
                <c:pt idx="734" formatCode="m/d/yyyy">
                  <c:v>42682</c:v>
                </c:pt>
                <c:pt idx="735" formatCode="m/d/yyyy">
                  <c:v>42681</c:v>
                </c:pt>
                <c:pt idx="736" formatCode="m/d/yyyy">
                  <c:v>42678</c:v>
                </c:pt>
                <c:pt idx="737" formatCode="m/d/yyyy">
                  <c:v>42677</c:v>
                </c:pt>
                <c:pt idx="738" formatCode="m/d/yyyy">
                  <c:v>42676</c:v>
                </c:pt>
                <c:pt idx="739" formatCode="m/d/yyyy">
                  <c:v>42675</c:v>
                </c:pt>
                <c:pt idx="740" formatCode="m/d/yyyy">
                  <c:v>42674</c:v>
                </c:pt>
                <c:pt idx="741" formatCode="m/d/yyyy">
                  <c:v>42671</c:v>
                </c:pt>
                <c:pt idx="742" formatCode="m/d/yyyy">
                  <c:v>42670</c:v>
                </c:pt>
                <c:pt idx="743" formatCode="m/d/yyyy">
                  <c:v>42669</c:v>
                </c:pt>
                <c:pt idx="744" formatCode="m/d/yyyy">
                  <c:v>42668</c:v>
                </c:pt>
                <c:pt idx="745" formatCode="m/d/yyyy">
                  <c:v>42667</c:v>
                </c:pt>
                <c:pt idx="746" formatCode="m/d/yyyy">
                  <c:v>42664</c:v>
                </c:pt>
                <c:pt idx="747" formatCode="m/d/yyyy">
                  <c:v>42663</c:v>
                </c:pt>
                <c:pt idx="748" formatCode="m/d/yyyy">
                  <c:v>42662</c:v>
                </c:pt>
                <c:pt idx="749" formatCode="m/d/yyyy">
                  <c:v>42661</c:v>
                </c:pt>
                <c:pt idx="750" formatCode="m/d/yyyy">
                  <c:v>42660</c:v>
                </c:pt>
                <c:pt idx="751" formatCode="m/d/yyyy">
                  <c:v>42657</c:v>
                </c:pt>
                <c:pt idx="752" formatCode="m/d/yyyy">
                  <c:v>42656</c:v>
                </c:pt>
                <c:pt idx="753" formatCode="m/d/yyyy">
                  <c:v>42655</c:v>
                </c:pt>
                <c:pt idx="754" formatCode="m/d/yyyy">
                  <c:v>42654</c:v>
                </c:pt>
                <c:pt idx="755" formatCode="m/d/yyyy">
                  <c:v>42650</c:v>
                </c:pt>
                <c:pt idx="756" formatCode="m/d/yyyy">
                  <c:v>42649</c:v>
                </c:pt>
                <c:pt idx="757" formatCode="m/d/yyyy">
                  <c:v>42648</c:v>
                </c:pt>
                <c:pt idx="758" formatCode="m/d/yyyy">
                  <c:v>42647</c:v>
                </c:pt>
                <c:pt idx="759" formatCode="m/d/yyyy">
                  <c:v>42646</c:v>
                </c:pt>
                <c:pt idx="760" formatCode="m/d/yyyy">
                  <c:v>42643</c:v>
                </c:pt>
                <c:pt idx="761" formatCode="m/d/yyyy">
                  <c:v>42642</c:v>
                </c:pt>
                <c:pt idx="762" formatCode="m/d/yyyy">
                  <c:v>42641</c:v>
                </c:pt>
                <c:pt idx="763" formatCode="m/d/yyyy">
                  <c:v>42640</c:v>
                </c:pt>
                <c:pt idx="764" formatCode="m/d/yyyy">
                  <c:v>42639</c:v>
                </c:pt>
                <c:pt idx="765" formatCode="m/d/yyyy">
                  <c:v>42636</c:v>
                </c:pt>
                <c:pt idx="766" formatCode="m/d/yyyy">
                  <c:v>42635</c:v>
                </c:pt>
                <c:pt idx="767" formatCode="m/d/yyyy">
                  <c:v>42634</c:v>
                </c:pt>
                <c:pt idx="768" formatCode="m/d/yyyy">
                  <c:v>42633</c:v>
                </c:pt>
                <c:pt idx="769" formatCode="m/d/yyyy">
                  <c:v>42632</c:v>
                </c:pt>
                <c:pt idx="770" formatCode="m/d/yyyy">
                  <c:v>42629</c:v>
                </c:pt>
                <c:pt idx="771" formatCode="m/d/yyyy">
                  <c:v>42628</c:v>
                </c:pt>
                <c:pt idx="772" formatCode="m/d/yyyy">
                  <c:v>42627</c:v>
                </c:pt>
                <c:pt idx="773" formatCode="m/d/yyyy">
                  <c:v>42626</c:v>
                </c:pt>
                <c:pt idx="774" formatCode="m/d/yyyy">
                  <c:v>42625</c:v>
                </c:pt>
                <c:pt idx="775" formatCode="m/d/yyyy">
                  <c:v>42622</c:v>
                </c:pt>
                <c:pt idx="776" formatCode="m/d/yyyy">
                  <c:v>42621</c:v>
                </c:pt>
                <c:pt idx="777" formatCode="m/d/yyyy">
                  <c:v>42620</c:v>
                </c:pt>
                <c:pt idx="778" formatCode="m/d/yyyy">
                  <c:v>42619</c:v>
                </c:pt>
                <c:pt idx="779" formatCode="m/d/yyyy">
                  <c:v>42615</c:v>
                </c:pt>
                <c:pt idx="780" formatCode="m/d/yyyy">
                  <c:v>42614</c:v>
                </c:pt>
                <c:pt idx="781" formatCode="m/d/yyyy">
                  <c:v>42613</c:v>
                </c:pt>
                <c:pt idx="782" formatCode="m/d/yyyy">
                  <c:v>42612</c:v>
                </c:pt>
                <c:pt idx="783" formatCode="m/d/yyyy">
                  <c:v>42611</c:v>
                </c:pt>
                <c:pt idx="784" formatCode="m/d/yyyy">
                  <c:v>42608</c:v>
                </c:pt>
                <c:pt idx="785" formatCode="m/d/yyyy">
                  <c:v>42607</c:v>
                </c:pt>
                <c:pt idx="786" formatCode="m/d/yyyy">
                  <c:v>42606</c:v>
                </c:pt>
                <c:pt idx="787" formatCode="m/d/yyyy">
                  <c:v>42605</c:v>
                </c:pt>
                <c:pt idx="788" formatCode="m/d/yyyy">
                  <c:v>42604</c:v>
                </c:pt>
                <c:pt idx="789" formatCode="m/d/yyyy">
                  <c:v>42601</c:v>
                </c:pt>
                <c:pt idx="790" formatCode="m/d/yyyy">
                  <c:v>42600</c:v>
                </c:pt>
                <c:pt idx="791" formatCode="m/d/yyyy">
                  <c:v>42599</c:v>
                </c:pt>
                <c:pt idx="792" formatCode="m/d/yyyy">
                  <c:v>42598</c:v>
                </c:pt>
                <c:pt idx="793" formatCode="m/d/yyyy">
                  <c:v>42597</c:v>
                </c:pt>
                <c:pt idx="794" formatCode="m/d/yyyy">
                  <c:v>42594</c:v>
                </c:pt>
                <c:pt idx="795" formatCode="m/d/yyyy">
                  <c:v>42593</c:v>
                </c:pt>
                <c:pt idx="796" formatCode="m/d/yyyy">
                  <c:v>42592</c:v>
                </c:pt>
                <c:pt idx="797" formatCode="m/d/yyyy">
                  <c:v>42591</c:v>
                </c:pt>
                <c:pt idx="798" formatCode="m/d/yyyy">
                  <c:v>42590</c:v>
                </c:pt>
                <c:pt idx="799" formatCode="m/d/yyyy">
                  <c:v>42587</c:v>
                </c:pt>
                <c:pt idx="800" formatCode="m/d/yyyy">
                  <c:v>42586</c:v>
                </c:pt>
                <c:pt idx="801" formatCode="m/d/yyyy">
                  <c:v>42585</c:v>
                </c:pt>
                <c:pt idx="802" formatCode="m/d/yyyy">
                  <c:v>42584</c:v>
                </c:pt>
                <c:pt idx="803" formatCode="m/d/yyyy">
                  <c:v>42583</c:v>
                </c:pt>
                <c:pt idx="804" formatCode="m/d/yyyy">
                  <c:v>42580</c:v>
                </c:pt>
                <c:pt idx="805" formatCode="m/d/yyyy">
                  <c:v>42579</c:v>
                </c:pt>
                <c:pt idx="806" formatCode="m/d/yyyy">
                  <c:v>42578</c:v>
                </c:pt>
                <c:pt idx="807" formatCode="m/d/yyyy">
                  <c:v>42577</c:v>
                </c:pt>
                <c:pt idx="808" formatCode="m/d/yyyy">
                  <c:v>42576</c:v>
                </c:pt>
                <c:pt idx="809" formatCode="m/d/yyyy">
                  <c:v>42573</c:v>
                </c:pt>
                <c:pt idx="810" formatCode="m/d/yyyy">
                  <c:v>42572</c:v>
                </c:pt>
                <c:pt idx="811" formatCode="m/d/yyyy">
                  <c:v>42571</c:v>
                </c:pt>
                <c:pt idx="812" formatCode="m/d/yyyy">
                  <c:v>42570</c:v>
                </c:pt>
                <c:pt idx="813" formatCode="m/d/yyyy">
                  <c:v>42569</c:v>
                </c:pt>
                <c:pt idx="814" formatCode="m/d/yyyy">
                  <c:v>42566</c:v>
                </c:pt>
                <c:pt idx="815" formatCode="m/d/yyyy">
                  <c:v>42565</c:v>
                </c:pt>
                <c:pt idx="816" formatCode="m/d/yyyy">
                  <c:v>42564</c:v>
                </c:pt>
                <c:pt idx="817" formatCode="m/d/yyyy">
                  <c:v>42563</c:v>
                </c:pt>
                <c:pt idx="818" formatCode="m/d/yyyy">
                  <c:v>42562</c:v>
                </c:pt>
                <c:pt idx="819" formatCode="m/d/yyyy">
                  <c:v>42559</c:v>
                </c:pt>
                <c:pt idx="820" formatCode="m/d/yyyy">
                  <c:v>42558</c:v>
                </c:pt>
                <c:pt idx="821" formatCode="m/d/yyyy">
                  <c:v>42557</c:v>
                </c:pt>
                <c:pt idx="822" formatCode="m/d/yyyy">
                  <c:v>42556</c:v>
                </c:pt>
                <c:pt idx="823" formatCode="m/d/yyyy">
                  <c:v>42552</c:v>
                </c:pt>
                <c:pt idx="824" formatCode="m/d/yyyy">
                  <c:v>42551</c:v>
                </c:pt>
                <c:pt idx="825" formatCode="m/d/yyyy">
                  <c:v>42550</c:v>
                </c:pt>
                <c:pt idx="826" formatCode="m/d/yyyy">
                  <c:v>42549</c:v>
                </c:pt>
                <c:pt idx="827" formatCode="m/d/yyyy">
                  <c:v>42548</c:v>
                </c:pt>
                <c:pt idx="828" formatCode="m/d/yyyy">
                  <c:v>42545</c:v>
                </c:pt>
                <c:pt idx="829" formatCode="m/d/yyyy">
                  <c:v>42544</c:v>
                </c:pt>
                <c:pt idx="830" formatCode="m/d/yyyy">
                  <c:v>42543</c:v>
                </c:pt>
                <c:pt idx="831" formatCode="m/d/yyyy">
                  <c:v>42542</c:v>
                </c:pt>
                <c:pt idx="832" formatCode="m/d/yyyy">
                  <c:v>42541</c:v>
                </c:pt>
                <c:pt idx="833" formatCode="m/d/yyyy">
                  <c:v>42538</c:v>
                </c:pt>
                <c:pt idx="834" formatCode="m/d/yyyy">
                  <c:v>42537</c:v>
                </c:pt>
                <c:pt idx="835" formatCode="m/d/yyyy">
                  <c:v>42536</c:v>
                </c:pt>
                <c:pt idx="836" formatCode="m/d/yyyy">
                  <c:v>42535</c:v>
                </c:pt>
                <c:pt idx="837" formatCode="m/d/yyyy">
                  <c:v>42534</c:v>
                </c:pt>
                <c:pt idx="838" formatCode="m/d/yyyy">
                  <c:v>42531</c:v>
                </c:pt>
                <c:pt idx="839" formatCode="m/d/yyyy">
                  <c:v>42530</c:v>
                </c:pt>
                <c:pt idx="840" formatCode="m/d/yyyy">
                  <c:v>42529</c:v>
                </c:pt>
                <c:pt idx="841" formatCode="m/d/yyyy">
                  <c:v>42528</c:v>
                </c:pt>
                <c:pt idx="842" formatCode="m/d/yyyy">
                  <c:v>42527</c:v>
                </c:pt>
                <c:pt idx="843" formatCode="m/d/yyyy">
                  <c:v>42524</c:v>
                </c:pt>
                <c:pt idx="844" formatCode="m/d/yyyy">
                  <c:v>42523</c:v>
                </c:pt>
                <c:pt idx="845" formatCode="m/d/yyyy">
                  <c:v>42522</c:v>
                </c:pt>
                <c:pt idx="846" formatCode="m/d/yyyy">
                  <c:v>42521</c:v>
                </c:pt>
                <c:pt idx="847" formatCode="m/d/yyyy">
                  <c:v>42517</c:v>
                </c:pt>
                <c:pt idx="848" formatCode="m/d/yyyy">
                  <c:v>42516</c:v>
                </c:pt>
                <c:pt idx="849" formatCode="m/d/yyyy">
                  <c:v>42515</c:v>
                </c:pt>
                <c:pt idx="850" formatCode="m/d/yyyy">
                  <c:v>42514</c:v>
                </c:pt>
                <c:pt idx="851" formatCode="m/d/yyyy">
                  <c:v>42513</c:v>
                </c:pt>
                <c:pt idx="852" formatCode="m/d/yyyy">
                  <c:v>42510</c:v>
                </c:pt>
                <c:pt idx="853" formatCode="m/d/yyyy">
                  <c:v>42509</c:v>
                </c:pt>
                <c:pt idx="854" formatCode="m/d/yyyy">
                  <c:v>42508</c:v>
                </c:pt>
                <c:pt idx="855" formatCode="m/d/yyyy">
                  <c:v>42507</c:v>
                </c:pt>
                <c:pt idx="856" formatCode="m/d/yyyy">
                  <c:v>42506</c:v>
                </c:pt>
                <c:pt idx="857" formatCode="m/d/yyyy">
                  <c:v>42503</c:v>
                </c:pt>
                <c:pt idx="858" formatCode="m/d/yyyy">
                  <c:v>42502</c:v>
                </c:pt>
                <c:pt idx="859" formatCode="m/d/yyyy">
                  <c:v>42501</c:v>
                </c:pt>
                <c:pt idx="860" formatCode="m/d/yyyy">
                  <c:v>42500</c:v>
                </c:pt>
                <c:pt idx="861" formatCode="m/d/yyyy">
                  <c:v>42499</c:v>
                </c:pt>
                <c:pt idx="862" formatCode="m/d/yyyy">
                  <c:v>42496</c:v>
                </c:pt>
                <c:pt idx="863" formatCode="m/d/yyyy">
                  <c:v>42495</c:v>
                </c:pt>
                <c:pt idx="864" formatCode="m/d/yyyy">
                  <c:v>42494</c:v>
                </c:pt>
                <c:pt idx="865" formatCode="m/d/yyyy">
                  <c:v>42493</c:v>
                </c:pt>
                <c:pt idx="866" formatCode="m/d/yyyy">
                  <c:v>42492</c:v>
                </c:pt>
                <c:pt idx="867" formatCode="m/d/yyyy">
                  <c:v>42489</c:v>
                </c:pt>
                <c:pt idx="868" formatCode="m/d/yyyy">
                  <c:v>42488</c:v>
                </c:pt>
                <c:pt idx="869" formatCode="m/d/yyyy">
                  <c:v>42487</c:v>
                </c:pt>
                <c:pt idx="870" formatCode="m/d/yyyy">
                  <c:v>42486</c:v>
                </c:pt>
                <c:pt idx="871" formatCode="m/d/yyyy">
                  <c:v>42485</c:v>
                </c:pt>
                <c:pt idx="872" formatCode="m/d/yyyy">
                  <c:v>42482</c:v>
                </c:pt>
                <c:pt idx="873" formatCode="m/d/yyyy">
                  <c:v>42481</c:v>
                </c:pt>
                <c:pt idx="874" formatCode="m/d/yyyy">
                  <c:v>42480</c:v>
                </c:pt>
                <c:pt idx="875" formatCode="m/d/yyyy">
                  <c:v>42479</c:v>
                </c:pt>
                <c:pt idx="876" formatCode="m/d/yyyy">
                  <c:v>42478</c:v>
                </c:pt>
                <c:pt idx="877" formatCode="m/d/yyyy">
                  <c:v>42475</c:v>
                </c:pt>
                <c:pt idx="878" formatCode="m/d/yyyy">
                  <c:v>42474</c:v>
                </c:pt>
                <c:pt idx="879" formatCode="m/d/yyyy">
                  <c:v>42473</c:v>
                </c:pt>
                <c:pt idx="880" formatCode="m/d/yyyy">
                  <c:v>42472</c:v>
                </c:pt>
                <c:pt idx="881" formatCode="m/d/yyyy">
                  <c:v>42471</c:v>
                </c:pt>
                <c:pt idx="882" formatCode="m/d/yyyy">
                  <c:v>42468</c:v>
                </c:pt>
                <c:pt idx="883" formatCode="m/d/yyyy">
                  <c:v>42467</c:v>
                </c:pt>
                <c:pt idx="884" formatCode="m/d/yyyy">
                  <c:v>42466</c:v>
                </c:pt>
                <c:pt idx="885" formatCode="m/d/yyyy">
                  <c:v>42465</c:v>
                </c:pt>
                <c:pt idx="886" formatCode="m/d/yyyy">
                  <c:v>42464</c:v>
                </c:pt>
                <c:pt idx="887" formatCode="m/d/yyyy">
                  <c:v>42461</c:v>
                </c:pt>
                <c:pt idx="888" formatCode="m/d/yyyy">
                  <c:v>42460</c:v>
                </c:pt>
                <c:pt idx="889" formatCode="m/d/yyyy">
                  <c:v>42459</c:v>
                </c:pt>
                <c:pt idx="890" formatCode="m/d/yyyy">
                  <c:v>42458</c:v>
                </c:pt>
                <c:pt idx="891" formatCode="m/d/yyyy">
                  <c:v>42457</c:v>
                </c:pt>
                <c:pt idx="892" formatCode="m/d/yyyy">
                  <c:v>42453</c:v>
                </c:pt>
                <c:pt idx="893" formatCode="m/d/yyyy">
                  <c:v>42452</c:v>
                </c:pt>
                <c:pt idx="894" formatCode="m/d/yyyy">
                  <c:v>42451</c:v>
                </c:pt>
                <c:pt idx="895" formatCode="m/d/yyyy">
                  <c:v>42450</c:v>
                </c:pt>
                <c:pt idx="896" formatCode="m/d/yyyy">
                  <c:v>42447</c:v>
                </c:pt>
                <c:pt idx="897" formatCode="m/d/yyyy">
                  <c:v>42446</c:v>
                </c:pt>
                <c:pt idx="898" formatCode="m/d/yyyy">
                  <c:v>42445</c:v>
                </c:pt>
                <c:pt idx="899" formatCode="m/d/yyyy">
                  <c:v>42444</c:v>
                </c:pt>
                <c:pt idx="900" formatCode="m/d/yyyy">
                  <c:v>42443</c:v>
                </c:pt>
                <c:pt idx="901" formatCode="m/d/yyyy">
                  <c:v>42440</c:v>
                </c:pt>
                <c:pt idx="902" formatCode="m/d/yyyy">
                  <c:v>42439</c:v>
                </c:pt>
                <c:pt idx="903" formatCode="m/d/yyyy">
                  <c:v>42438</c:v>
                </c:pt>
                <c:pt idx="904" formatCode="m/d/yyyy">
                  <c:v>42437</c:v>
                </c:pt>
                <c:pt idx="905" formatCode="m/d/yyyy">
                  <c:v>42436</c:v>
                </c:pt>
                <c:pt idx="906" formatCode="m/d/yyyy">
                  <c:v>42433</c:v>
                </c:pt>
                <c:pt idx="907" formatCode="m/d/yyyy">
                  <c:v>42432</c:v>
                </c:pt>
                <c:pt idx="908" formatCode="m/d/yyyy">
                  <c:v>42431</c:v>
                </c:pt>
                <c:pt idx="909" formatCode="m/d/yyyy">
                  <c:v>42430</c:v>
                </c:pt>
                <c:pt idx="910" formatCode="m/d/yyyy">
                  <c:v>42429</c:v>
                </c:pt>
                <c:pt idx="911" formatCode="m/d/yyyy">
                  <c:v>42426</c:v>
                </c:pt>
                <c:pt idx="912" formatCode="m/d/yyyy">
                  <c:v>42425</c:v>
                </c:pt>
                <c:pt idx="913" formatCode="m/d/yyyy">
                  <c:v>42424</c:v>
                </c:pt>
                <c:pt idx="914" formatCode="m/d/yyyy">
                  <c:v>42423</c:v>
                </c:pt>
                <c:pt idx="915" formatCode="m/d/yyyy">
                  <c:v>42422</c:v>
                </c:pt>
                <c:pt idx="916" formatCode="m/d/yyyy">
                  <c:v>42419</c:v>
                </c:pt>
                <c:pt idx="917" formatCode="m/d/yyyy">
                  <c:v>42418</c:v>
                </c:pt>
                <c:pt idx="918" formatCode="m/d/yyyy">
                  <c:v>42417</c:v>
                </c:pt>
                <c:pt idx="919" formatCode="m/d/yyyy">
                  <c:v>42416</c:v>
                </c:pt>
                <c:pt idx="920" formatCode="m/d/yyyy">
                  <c:v>42412</c:v>
                </c:pt>
                <c:pt idx="921" formatCode="m/d/yyyy">
                  <c:v>42411</c:v>
                </c:pt>
                <c:pt idx="922" formatCode="m/d/yyyy">
                  <c:v>42410</c:v>
                </c:pt>
                <c:pt idx="923" formatCode="m/d/yyyy">
                  <c:v>42409</c:v>
                </c:pt>
                <c:pt idx="924" formatCode="m/d/yyyy">
                  <c:v>42408</c:v>
                </c:pt>
                <c:pt idx="925" formatCode="m/d/yyyy">
                  <c:v>42405</c:v>
                </c:pt>
                <c:pt idx="926" formatCode="m/d/yyyy">
                  <c:v>42404</c:v>
                </c:pt>
                <c:pt idx="927" formatCode="m/d/yyyy">
                  <c:v>42403</c:v>
                </c:pt>
                <c:pt idx="928" formatCode="m/d/yyyy">
                  <c:v>42402</c:v>
                </c:pt>
                <c:pt idx="929" formatCode="m/d/yyyy">
                  <c:v>42401</c:v>
                </c:pt>
                <c:pt idx="930" formatCode="m/d/yyyy">
                  <c:v>42398</c:v>
                </c:pt>
                <c:pt idx="931" formatCode="m/d/yyyy">
                  <c:v>42397</c:v>
                </c:pt>
                <c:pt idx="932" formatCode="m/d/yyyy">
                  <c:v>42396</c:v>
                </c:pt>
                <c:pt idx="933" formatCode="m/d/yyyy">
                  <c:v>42395</c:v>
                </c:pt>
                <c:pt idx="934" formatCode="m/d/yyyy">
                  <c:v>42394</c:v>
                </c:pt>
                <c:pt idx="935" formatCode="m/d/yyyy">
                  <c:v>42391</c:v>
                </c:pt>
                <c:pt idx="936" formatCode="m/d/yyyy">
                  <c:v>42390</c:v>
                </c:pt>
                <c:pt idx="937" formatCode="m/d/yyyy">
                  <c:v>42389</c:v>
                </c:pt>
                <c:pt idx="938" formatCode="m/d/yyyy">
                  <c:v>42388</c:v>
                </c:pt>
                <c:pt idx="939" formatCode="m/d/yyyy">
                  <c:v>42384</c:v>
                </c:pt>
                <c:pt idx="940" formatCode="m/d/yyyy">
                  <c:v>42383</c:v>
                </c:pt>
                <c:pt idx="941" formatCode="m/d/yyyy">
                  <c:v>42382</c:v>
                </c:pt>
                <c:pt idx="942" formatCode="m/d/yyyy">
                  <c:v>42381</c:v>
                </c:pt>
                <c:pt idx="943" formatCode="m/d/yyyy">
                  <c:v>42380</c:v>
                </c:pt>
                <c:pt idx="944" formatCode="m/d/yyyy">
                  <c:v>42377</c:v>
                </c:pt>
                <c:pt idx="945" formatCode="m/d/yyyy">
                  <c:v>42376</c:v>
                </c:pt>
                <c:pt idx="946" formatCode="m/d/yyyy">
                  <c:v>42375</c:v>
                </c:pt>
                <c:pt idx="947" formatCode="m/d/yyyy">
                  <c:v>42374</c:v>
                </c:pt>
                <c:pt idx="948" formatCode="m/d/yyyy">
                  <c:v>42373</c:v>
                </c:pt>
                <c:pt idx="949" formatCode="m/d/yyyy">
                  <c:v>42369</c:v>
                </c:pt>
                <c:pt idx="950" formatCode="m/d/yyyy">
                  <c:v>42368</c:v>
                </c:pt>
                <c:pt idx="951" formatCode="m/d/yyyy">
                  <c:v>42367</c:v>
                </c:pt>
                <c:pt idx="952" formatCode="m/d/yyyy">
                  <c:v>42366</c:v>
                </c:pt>
                <c:pt idx="953" formatCode="m/d/yyyy">
                  <c:v>42362</c:v>
                </c:pt>
                <c:pt idx="954" formatCode="m/d/yyyy">
                  <c:v>42361</c:v>
                </c:pt>
                <c:pt idx="955" formatCode="m/d/yyyy">
                  <c:v>42360</c:v>
                </c:pt>
                <c:pt idx="956" formatCode="m/d/yyyy">
                  <c:v>42359</c:v>
                </c:pt>
                <c:pt idx="957" formatCode="m/d/yyyy">
                  <c:v>42356</c:v>
                </c:pt>
                <c:pt idx="958" formatCode="m/d/yyyy">
                  <c:v>42355</c:v>
                </c:pt>
                <c:pt idx="959" formatCode="m/d/yyyy">
                  <c:v>42354</c:v>
                </c:pt>
                <c:pt idx="960" formatCode="m/d/yyyy">
                  <c:v>42353</c:v>
                </c:pt>
                <c:pt idx="961" formatCode="m/d/yyyy">
                  <c:v>42352</c:v>
                </c:pt>
                <c:pt idx="962" formatCode="m/d/yyyy">
                  <c:v>42349</c:v>
                </c:pt>
                <c:pt idx="963" formatCode="m/d/yyyy">
                  <c:v>42348</c:v>
                </c:pt>
                <c:pt idx="964" formatCode="m/d/yyyy">
                  <c:v>42347</c:v>
                </c:pt>
                <c:pt idx="965" formatCode="m/d/yyyy">
                  <c:v>42346</c:v>
                </c:pt>
                <c:pt idx="966" formatCode="m/d/yyyy">
                  <c:v>42345</c:v>
                </c:pt>
                <c:pt idx="967" formatCode="m/d/yyyy">
                  <c:v>42342</c:v>
                </c:pt>
                <c:pt idx="968" formatCode="m/d/yyyy">
                  <c:v>42341</c:v>
                </c:pt>
                <c:pt idx="969" formatCode="m/d/yyyy">
                  <c:v>42340</c:v>
                </c:pt>
                <c:pt idx="970" formatCode="m/d/yyyy">
                  <c:v>42339</c:v>
                </c:pt>
                <c:pt idx="971" formatCode="m/d/yyyy">
                  <c:v>42338</c:v>
                </c:pt>
                <c:pt idx="972" formatCode="m/d/yyyy">
                  <c:v>42335</c:v>
                </c:pt>
                <c:pt idx="973" formatCode="m/d/yyyy">
                  <c:v>42333</c:v>
                </c:pt>
                <c:pt idx="974" formatCode="m/d/yyyy">
                  <c:v>42332</c:v>
                </c:pt>
                <c:pt idx="975" formatCode="m/d/yyyy">
                  <c:v>42331</c:v>
                </c:pt>
                <c:pt idx="976" formatCode="m/d/yyyy">
                  <c:v>42328</c:v>
                </c:pt>
                <c:pt idx="977" formatCode="m/d/yyyy">
                  <c:v>42327</c:v>
                </c:pt>
                <c:pt idx="978" formatCode="m/d/yyyy">
                  <c:v>42326</c:v>
                </c:pt>
                <c:pt idx="979" formatCode="m/d/yyyy">
                  <c:v>42325</c:v>
                </c:pt>
                <c:pt idx="980" formatCode="m/d/yyyy">
                  <c:v>42324</c:v>
                </c:pt>
                <c:pt idx="981" formatCode="m/d/yyyy">
                  <c:v>42321</c:v>
                </c:pt>
                <c:pt idx="982" formatCode="m/d/yyyy">
                  <c:v>42320</c:v>
                </c:pt>
                <c:pt idx="983" formatCode="m/d/yyyy">
                  <c:v>42318</c:v>
                </c:pt>
                <c:pt idx="984" formatCode="m/d/yyyy">
                  <c:v>42317</c:v>
                </c:pt>
                <c:pt idx="985" formatCode="m/d/yyyy">
                  <c:v>42314</c:v>
                </c:pt>
                <c:pt idx="986" formatCode="m/d/yyyy">
                  <c:v>42313</c:v>
                </c:pt>
                <c:pt idx="987" formatCode="m/d/yyyy">
                  <c:v>42312</c:v>
                </c:pt>
                <c:pt idx="988" formatCode="m/d/yyyy">
                  <c:v>42311</c:v>
                </c:pt>
                <c:pt idx="989" formatCode="m/d/yyyy">
                  <c:v>42310</c:v>
                </c:pt>
                <c:pt idx="990" formatCode="m/d/yyyy">
                  <c:v>42307</c:v>
                </c:pt>
                <c:pt idx="991" formatCode="m/d/yyyy">
                  <c:v>42306</c:v>
                </c:pt>
                <c:pt idx="992" formatCode="m/d/yyyy">
                  <c:v>42305</c:v>
                </c:pt>
                <c:pt idx="993" formatCode="m/d/yyyy">
                  <c:v>42304</c:v>
                </c:pt>
                <c:pt idx="994" formatCode="m/d/yyyy">
                  <c:v>42303</c:v>
                </c:pt>
                <c:pt idx="995" formatCode="m/d/yyyy">
                  <c:v>42300</c:v>
                </c:pt>
                <c:pt idx="996" formatCode="m/d/yyyy">
                  <c:v>42299</c:v>
                </c:pt>
                <c:pt idx="997" formatCode="m/d/yyyy">
                  <c:v>42298</c:v>
                </c:pt>
                <c:pt idx="998" formatCode="m/d/yyyy">
                  <c:v>42297</c:v>
                </c:pt>
                <c:pt idx="999" formatCode="m/d/yyyy">
                  <c:v>42296</c:v>
                </c:pt>
                <c:pt idx="1000" formatCode="m/d/yyyy">
                  <c:v>42293</c:v>
                </c:pt>
                <c:pt idx="1001" formatCode="m/d/yyyy">
                  <c:v>42292</c:v>
                </c:pt>
                <c:pt idx="1002" formatCode="m/d/yyyy">
                  <c:v>42291</c:v>
                </c:pt>
                <c:pt idx="1003" formatCode="m/d/yyyy">
                  <c:v>42290</c:v>
                </c:pt>
                <c:pt idx="1004" formatCode="m/d/yyyy">
                  <c:v>42286</c:v>
                </c:pt>
                <c:pt idx="1005" formatCode="m/d/yyyy">
                  <c:v>42285</c:v>
                </c:pt>
                <c:pt idx="1006" formatCode="m/d/yyyy">
                  <c:v>42284</c:v>
                </c:pt>
                <c:pt idx="1007" formatCode="m/d/yyyy">
                  <c:v>42283</c:v>
                </c:pt>
                <c:pt idx="1008" formatCode="m/d/yyyy">
                  <c:v>42282</c:v>
                </c:pt>
                <c:pt idx="1009" formatCode="m/d/yyyy">
                  <c:v>42279</c:v>
                </c:pt>
                <c:pt idx="1010" formatCode="m/d/yyyy">
                  <c:v>42278</c:v>
                </c:pt>
                <c:pt idx="1011" formatCode="m/d/yyyy">
                  <c:v>42277</c:v>
                </c:pt>
                <c:pt idx="1012" formatCode="m/d/yyyy">
                  <c:v>42276</c:v>
                </c:pt>
                <c:pt idx="1013" formatCode="m/d/yyyy">
                  <c:v>42275</c:v>
                </c:pt>
                <c:pt idx="1014" formatCode="m/d/yyyy">
                  <c:v>42272</c:v>
                </c:pt>
                <c:pt idx="1015" formatCode="m/d/yyyy">
                  <c:v>42271</c:v>
                </c:pt>
                <c:pt idx="1016" formatCode="m/d/yyyy">
                  <c:v>42270</c:v>
                </c:pt>
                <c:pt idx="1017" formatCode="m/d/yyyy">
                  <c:v>42269</c:v>
                </c:pt>
                <c:pt idx="1018" formatCode="m/d/yyyy">
                  <c:v>42268</c:v>
                </c:pt>
                <c:pt idx="1019" formatCode="m/d/yyyy">
                  <c:v>42265</c:v>
                </c:pt>
                <c:pt idx="1020" formatCode="m/d/yyyy">
                  <c:v>42264</c:v>
                </c:pt>
                <c:pt idx="1021" formatCode="m/d/yyyy">
                  <c:v>42263</c:v>
                </c:pt>
                <c:pt idx="1022" formatCode="m/d/yyyy">
                  <c:v>42262</c:v>
                </c:pt>
                <c:pt idx="1023" formatCode="m/d/yyyy">
                  <c:v>42261</c:v>
                </c:pt>
                <c:pt idx="1024" formatCode="m/d/yyyy">
                  <c:v>42258</c:v>
                </c:pt>
                <c:pt idx="1025" formatCode="m/d/yyyy">
                  <c:v>42257</c:v>
                </c:pt>
                <c:pt idx="1026" formatCode="m/d/yyyy">
                  <c:v>42256</c:v>
                </c:pt>
                <c:pt idx="1027" formatCode="m/d/yyyy">
                  <c:v>42255</c:v>
                </c:pt>
                <c:pt idx="1028" formatCode="m/d/yyyy">
                  <c:v>42251</c:v>
                </c:pt>
                <c:pt idx="1029" formatCode="m/d/yyyy">
                  <c:v>42250</c:v>
                </c:pt>
                <c:pt idx="1030" formatCode="m/d/yyyy">
                  <c:v>42249</c:v>
                </c:pt>
                <c:pt idx="1031" formatCode="m/d/yyyy">
                  <c:v>42248</c:v>
                </c:pt>
                <c:pt idx="1032" formatCode="m/d/yyyy">
                  <c:v>42247</c:v>
                </c:pt>
                <c:pt idx="1033" formatCode="m/d/yyyy">
                  <c:v>42244</c:v>
                </c:pt>
                <c:pt idx="1034" formatCode="m/d/yyyy">
                  <c:v>42243</c:v>
                </c:pt>
                <c:pt idx="1035" formatCode="m/d/yyyy">
                  <c:v>42242</c:v>
                </c:pt>
                <c:pt idx="1036" formatCode="m/d/yyyy">
                  <c:v>42241</c:v>
                </c:pt>
                <c:pt idx="1037" formatCode="m/d/yyyy">
                  <c:v>42240</c:v>
                </c:pt>
                <c:pt idx="1038" formatCode="m/d/yyyy">
                  <c:v>42237</c:v>
                </c:pt>
                <c:pt idx="1039" formatCode="m/d/yyyy">
                  <c:v>42236</c:v>
                </c:pt>
                <c:pt idx="1040" formatCode="m/d/yyyy">
                  <c:v>42235</c:v>
                </c:pt>
                <c:pt idx="1041" formatCode="m/d/yyyy">
                  <c:v>42234</c:v>
                </c:pt>
                <c:pt idx="1042" formatCode="m/d/yyyy">
                  <c:v>42233</c:v>
                </c:pt>
                <c:pt idx="1043" formatCode="m/d/yyyy">
                  <c:v>42230</c:v>
                </c:pt>
                <c:pt idx="1044" formatCode="m/d/yyyy">
                  <c:v>42229</c:v>
                </c:pt>
                <c:pt idx="1045" formatCode="m/d/yyyy">
                  <c:v>42228</c:v>
                </c:pt>
                <c:pt idx="1046" formatCode="m/d/yyyy">
                  <c:v>42227</c:v>
                </c:pt>
                <c:pt idx="1047" formatCode="m/d/yyyy">
                  <c:v>42226</c:v>
                </c:pt>
                <c:pt idx="1048" formatCode="m/d/yyyy">
                  <c:v>42223</c:v>
                </c:pt>
                <c:pt idx="1049" formatCode="m/d/yyyy">
                  <c:v>42222</c:v>
                </c:pt>
                <c:pt idx="1050" formatCode="m/d/yyyy">
                  <c:v>42221</c:v>
                </c:pt>
                <c:pt idx="1051" formatCode="m/d/yyyy">
                  <c:v>42220</c:v>
                </c:pt>
                <c:pt idx="1052" formatCode="m/d/yyyy">
                  <c:v>42219</c:v>
                </c:pt>
                <c:pt idx="1053" formatCode="m/d/yyyy">
                  <c:v>42216</c:v>
                </c:pt>
                <c:pt idx="1054" formatCode="m/d/yyyy">
                  <c:v>42215</c:v>
                </c:pt>
                <c:pt idx="1055" formatCode="m/d/yyyy">
                  <c:v>42214</c:v>
                </c:pt>
                <c:pt idx="1056" formatCode="m/d/yyyy">
                  <c:v>42213</c:v>
                </c:pt>
                <c:pt idx="1057" formatCode="m/d/yyyy">
                  <c:v>42212</c:v>
                </c:pt>
                <c:pt idx="1058" formatCode="m/d/yyyy">
                  <c:v>42209</c:v>
                </c:pt>
                <c:pt idx="1059" formatCode="m/d/yyyy">
                  <c:v>42208</c:v>
                </c:pt>
                <c:pt idx="1060" formatCode="m/d/yyyy">
                  <c:v>42207</c:v>
                </c:pt>
                <c:pt idx="1061" formatCode="m/d/yyyy">
                  <c:v>42206</c:v>
                </c:pt>
                <c:pt idx="1062" formatCode="m/d/yyyy">
                  <c:v>42205</c:v>
                </c:pt>
                <c:pt idx="1063" formatCode="m/d/yyyy">
                  <c:v>42202</c:v>
                </c:pt>
                <c:pt idx="1064" formatCode="m/d/yyyy">
                  <c:v>42201</c:v>
                </c:pt>
                <c:pt idx="1065" formatCode="m/d/yyyy">
                  <c:v>42200</c:v>
                </c:pt>
                <c:pt idx="1066" formatCode="m/d/yyyy">
                  <c:v>42199</c:v>
                </c:pt>
                <c:pt idx="1067" formatCode="m/d/yyyy">
                  <c:v>42198</c:v>
                </c:pt>
                <c:pt idx="1068" formatCode="m/d/yyyy">
                  <c:v>42195</c:v>
                </c:pt>
                <c:pt idx="1069" formatCode="m/d/yyyy">
                  <c:v>42194</c:v>
                </c:pt>
                <c:pt idx="1070" formatCode="m/d/yyyy">
                  <c:v>42193</c:v>
                </c:pt>
                <c:pt idx="1071" formatCode="m/d/yyyy">
                  <c:v>42192</c:v>
                </c:pt>
                <c:pt idx="1072" formatCode="m/d/yyyy">
                  <c:v>42191</c:v>
                </c:pt>
                <c:pt idx="1073" formatCode="m/d/yyyy">
                  <c:v>42187</c:v>
                </c:pt>
                <c:pt idx="1074" formatCode="m/d/yyyy">
                  <c:v>42186</c:v>
                </c:pt>
                <c:pt idx="1075" formatCode="m/d/yyyy">
                  <c:v>42185</c:v>
                </c:pt>
                <c:pt idx="1076" formatCode="m/d/yyyy">
                  <c:v>42184</c:v>
                </c:pt>
                <c:pt idx="1077" formatCode="m/d/yyyy">
                  <c:v>42181</c:v>
                </c:pt>
                <c:pt idx="1078" formatCode="m/d/yyyy">
                  <c:v>42180</c:v>
                </c:pt>
                <c:pt idx="1079" formatCode="m/d/yyyy">
                  <c:v>42179</c:v>
                </c:pt>
                <c:pt idx="1080" formatCode="m/d/yyyy">
                  <c:v>42178</c:v>
                </c:pt>
                <c:pt idx="1081" formatCode="m/d/yyyy">
                  <c:v>42177</c:v>
                </c:pt>
                <c:pt idx="1082" formatCode="m/d/yyyy">
                  <c:v>42174</c:v>
                </c:pt>
                <c:pt idx="1083" formatCode="m/d/yyyy">
                  <c:v>42173</c:v>
                </c:pt>
                <c:pt idx="1084" formatCode="m/d/yyyy">
                  <c:v>42172</c:v>
                </c:pt>
                <c:pt idx="1085" formatCode="m/d/yyyy">
                  <c:v>42171</c:v>
                </c:pt>
                <c:pt idx="1086" formatCode="m/d/yyyy">
                  <c:v>42170</c:v>
                </c:pt>
                <c:pt idx="1087" formatCode="m/d/yyyy">
                  <c:v>42167</c:v>
                </c:pt>
                <c:pt idx="1088" formatCode="m/d/yyyy">
                  <c:v>42166</c:v>
                </c:pt>
                <c:pt idx="1089" formatCode="m/d/yyyy">
                  <c:v>42165</c:v>
                </c:pt>
                <c:pt idx="1090" formatCode="m/d/yyyy">
                  <c:v>42164</c:v>
                </c:pt>
                <c:pt idx="1091" formatCode="m/d/yyyy">
                  <c:v>42163</c:v>
                </c:pt>
                <c:pt idx="1092" formatCode="m/d/yyyy">
                  <c:v>42160</c:v>
                </c:pt>
                <c:pt idx="1093" formatCode="m/d/yyyy">
                  <c:v>42159</c:v>
                </c:pt>
                <c:pt idx="1094" formatCode="m/d/yyyy">
                  <c:v>42158</c:v>
                </c:pt>
                <c:pt idx="1095" formatCode="m/d/yyyy">
                  <c:v>42157</c:v>
                </c:pt>
                <c:pt idx="1096" formatCode="m/d/yyyy">
                  <c:v>42156</c:v>
                </c:pt>
                <c:pt idx="1097" formatCode="m/d/yyyy">
                  <c:v>42153</c:v>
                </c:pt>
                <c:pt idx="1098" formatCode="m/d/yyyy">
                  <c:v>42152</c:v>
                </c:pt>
                <c:pt idx="1099" formatCode="m/d/yyyy">
                  <c:v>42151</c:v>
                </c:pt>
                <c:pt idx="1100" formatCode="m/d/yyyy">
                  <c:v>42150</c:v>
                </c:pt>
                <c:pt idx="1101" formatCode="m/d/yyyy">
                  <c:v>42146</c:v>
                </c:pt>
                <c:pt idx="1102" formatCode="m/d/yyyy">
                  <c:v>42145</c:v>
                </c:pt>
                <c:pt idx="1103" formatCode="m/d/yyyy">
                  <c:v>42144</c:v>
                </c:pt>
                <c:pt idx="1104" formatCode="m/d/yyyy">
                  <c:v>42143</c:v>
                </c:pt>
                <c:pt idx="1105" formatCode="m/d/yyyy">
                  <c:v>42142</c:v>
                </c:pt>
                <c:pt idx="1106" formatCode="m/d/yyyy">
                  <c:v>42139</c:v>
                </c:pt>
                <c:pt idx="1107" formatCode="m/d/yyyy">
                  <c:v>42138</c:v>
                </c:pt>
                <c:pt idx="1108" formatCode="m/d/yyyy">
                  <c:v>42137</c:v>
                </c:pt>
                <c:pt idx="1109" formatCode="m/d/yyyy">
                  <c:v>42136</c:v>
                </c:pt>
                <c:pt idx="1110" formatCode="m/d/yyyy">
                  <c:v>42135</c:v>
                </c:pt>
                <c:pt idx="1111" formatCode="m/d/yyyy">
                  <c:v>42132</c:v>
                </c:pt>
                <c:pt idx="1112" formatCode="m/d/yyyy">
                  <c:v>42131</c:v>
                </c:pt>
                <c:pt idx="1113" formatCode="m/d/yyyy">
                  <c:v>42130</c:v>
                </c:pt>
                <c:pt idx="1114" formatCode="m/d/yyyy">
                  <c:v>42129</c:v>
                </c:pt>
                <c:pt idx="1115" formatCode="m/d/yyyy">
                  <c:v>42128</c:v>
                </c:pt>
                <c:pt idx="1116" formatCode="m/d/yyyy">
                  <c:v>42125</c:v>
                </c:pt>
                <c:pt idx="1117" formatCode="m/d/yyyy">
                  <c:v>42124</c:v>
                </c:pt>
                <c:pt idx="1118" formatCode="m/d/yyyy">
                  <c:v>42123</c:v>
                </c:pt>
                <c:pt idx="1119" formatCode="m/d/yyyy">
                  <c:v>42122</c:v>
                </c:pt>
                <c:pt idx="1120" formatCode="m/d/yyyy">
                  <c:v>42121</c:v>
                </c:pt>
                <c:pt idx="1121" formatCode="m/d/yyyy">
                  <c:v>42118</c:v>
                </c:pt>
                <c:pt idx="1122" formatCode="m/d/yyyy">
                  <c:v>42117</c:v>
                </c:pt>
                <c:pt idx="1123" formatCode="m/d/yyyy">
                  <c:v>42116</c:v>
                </c:pt>
                <c:pt idx="1124" formatCode="m/d/yyyy">
                  <c:v>42115</c:v>
                </c:pt>
                <c:pt idx="1125" formatCode="m/d/yyyy">
                  <c:v>42114</c:v>
                </c:pt>
                <c:pt idx="1126" formatCode="m/d/yyyy">
                  <c:v>42111</c:v>
                </c:pt>
                <c:pt idx="1127" formatCode="m/d/yyyy">
                  <c:v>42110</c:v>
                </c:pt>
                <c:pt idx="1128" formatCode="m/d/yyyy">
                  <c:v>42109</c:v>
                </c:pt>
                <c:pt idx="1129" formatCode="m/d/yyyy">
                  <c:v>42108</c:v>
                </c:pt>
                <c:pt idx="1130" formatCode="m/d/yyyy">
                  <c:v>42107</c:v>
                </c:pt>
                <c:pt idx="1131" formatCode="m/d/yyyy">
                  <c:v>42104</c:v>
                </c:pt>
                <c:pt idx="1132" formatCode="m/d/yyyy">
                  <c:v>42103</c:v>
                </c:pt>
                <c:pt idx="1133" formatCode="m/d/yyyy">
                  <c:v>42102</c:v>
                </c:pt>
                <c:pt idx="1134" formatCode="m/d/yyyy">
                  <c:v>42101</c:v>
                </c:pt>
                <c:pt idx="1135" formatCode="m/d/yyyy">
                  <c:v>42100</c:v>
                </c:pt>
                <c:pt idx="1136" formatCode="m/d/yyyy">
                  <c:v>42096</c:v>
                </c:pt>
                <c:pt idx="1137" formatCode="m/d/yyyy">
                  <c:v>42095</c:v>
                </c:pt>
                <c:pt idx="1138" formatCode="m/d/yyyy">
                  <c:v>42094</c:v>
                </c:pt>
                <c:pt idx="1139" formatCode="m/d/yyyy">
                  <c:v>42093</c:v>
                </c:pt>
                <c:pt idx="1140" formatCode="m/d/yyyy">
                  <c:v>42090</c:v>
                </c:pt>
                <c:pt idx="1141" formatCode="m/d/yyyy">
                  <c:v>42089</c:v>
                </c:pt>
                <c:pt idx="1142" formatCode="m/d/yyyy">
                  <c:v>42088</c:v>
                </c:pt>
                <c:pt idx="1143" formatCode="m/d/yyyy">
                  <c:v>42087</c:v>
                </c:pt>
                <c:pt idx="1144" formatCode="m/d/yyyy">
                  <c:v>42086</c:v>
                </c:pt>
                <c:pt idx="1145" formatCode="m/d/yyyy">
                  <c:v>42083</c:v>
                </c:pt>
                <c:pt idx="1146" formatCode="m/d/yyyy">
                  <c:v>42082</c:v>
                </c:pt>
                <c:pt idx="1147" formatCode="m/d/yyyy">
                  <c:v>42081</c:v>
                </c:pt>
                <c:pt idx="1148" formatCode="m/d/yyyy">
                  <c:v>42080</c:v>
                </c:pt>
                <c:pt idx="1149" formatCode="m/d/yyyy">
                  <c:v>42079</c:v>
                </c:pt>
                <c:pt idx="1150" formatCode="m/d/yyyy">
                  <c:v>42076</c:v>
                </c:pt>
                <c:pt idx="1151" formatCode="m/d/yyyy">
                  <c:v>42075</c:v>
                </c:pt>
                <c:pt idx="1152" formatCode="m/d/yyyy">
                  <c:v>42074</c:v>
                </c:pt>
                <c:pt idx="1153" formatCode="m/d/yyyy">
                  <c:v>42073</c:v>
                </c:pt>
                <c:pt idx="1154" formatCode="m/d/yyyy">
                  <c:v>42072</c:v>
                </c:pt>
                <c:pt idx="1155" formatCode="m/d/yyyy">
                  <c:v>42069</c:v>
                </c:pt>
                <c:pt idx="1156" formatCode="m/d/yyyy">
                  <c:v>42068</c:v>
                </c:pt>
                <c:pt idx="1157" formatCode="m/d/yyyy">
                  <c:v>42067</c:v>
                </c:pt>
                <c:pt idx="1158" formatCode="m/d/yyyy">
                  <c:v>42066</c:v>
                </c:pt>
                <c:pt idx="1159" formatCode="m/d/yyyy">
                  <c:v>42065</c:v>
                </c:pt>
                <c:pt idx="1160" formatCode="m/d/yyyy">
                  <c:v>42062</c:v>
                </c:pt>
                <c:pt idx="1161" formatCode="m/d/yyyy">
                  <c:v>42061</c:v>
                </c:pt>
                <c:pt idx="1162" formatCode="m/d/yyyy">
                  <c:v>42060</c:v>
                </c:pt>
                <c:pt idx="1163" formatCode="m/d/yyyy">
                  <c:v>42059</c:v>
                </c:pt>
                <c:pt idx="1164" formatCode="m/d/yyyy">
                  <c:v>42058</c:v>
                </c:pt>
                <c:pt idx="1165" formatCode="m/d/yyyy">
                  <c:v>42055</c:v>
                </c:pt>
                <c:pt idx="1166" formatCode="m/d/yyyy">
                  <c:v>42054</c:v>
                </c:pt>
                <c:pt idx="1167" formatCode="m/d/yyyy">
                  <c:v>42053</c:v>
                </c:pt>
                <c:pt idx="1168" formatCode="m/d/yyyy">
                  <c:v>42052</c:v>
                </c:pt>
                <c:pt idx="1169" formatCode="m/d/yyyy">
                  <c:v>42051</c:v>
                </c:pt>
                <c:pt idx="1170" formatCode="m/d/yyyy">
                  <c:v>42048</c:v>
                </c:pt>
                <c:pt idx="1171" formatCode="m/d/yyyy">
                  <c:v>42047</c:v>
                </c:pt>
                <c:pt idx="1172" formatCode="m/d/yyyy">
                  <c:v>42046</c:v>
                </c:pt>
                <c:pt idx="1173" formatCode="m/d/yyyy">
                  <c:v>42045</c:v>
                </c:pt>
                <c:pt idx="1174" formatCode="m/d/yyyy">
                  <c:v>42044</c:v>
                </c:pt>
                <c:pt idx="1175" formatCode="m/d/yyyy">
                  <c:v>42041</c:v>
                </c:pt>
                <c:pt idx="1176" formatCode="m/d/yyyy">
                  <c:v>42040</c:v>
                </c:pt>
                <c:pt idx="1177" formatCode="m/d/yyyy">
                  <c:v>42039</c:v>
                </c:pt>
                <c:pt idx="1178" formatCode="m/d/yyyy">
                  <c:v>42038</c:v>
                </c:pt>
                <c:pt idx="1179" formatCode="m/d/yyyy">
                  <c:v>42037</c:v>
                </c:pt>
                <c:pt idx="1180" formatCode="m/d/yyyy">
                  <c:v>42034</c:v>
                </c:pt>
                <c:pt idx="1181" formatCode="m/d/yyyy">
                  <c:v>42033</c:v>
                </c:pt>
                <c:pt idx="1182" formatCode="m/d/yyyy">
                  <c:v>42032</c:v>
                </c:pt>
                <c:pt idx="1183" formatCode="m/d/yyyy">
                  <c:v>42031</c:v>
                </c:pt>
                <c:pt idx="1184" formatCode="m/d/yyyy">
                  <c:v>42030</c:v>
                </c:pt>
                <c:pt idx="1185" formatCode="m/d/yyyy">
                  <c:v>42027</c:v>
                </c:pt>
                <c:pt idx="1186" formatCode="m/d/yyyy">
                  <c:v>42026</c:v>
                </c:pt>
                <c:pt idx="1187" formatCode="m/d/yyyy">
                  <c:v>42025</c:v>
                </c:pt>
                <c:pt idx="1188" formatCode="m/d/yyyy">
                  <c:v>42024</c:v>
                </c:pt>
                <c:pt idx="1189" formatCode="m/d/yyyy">
                  <c:v>42023</c:v>
                </c:pt>
                <c:pt idx="1190" formatCode="m/d/yyyy">
                  <c:v>42020</c:v>
                </c:pt>
                <c:pt idx="1191" formatCode="m/d/yyyy">
                  <c:v>42019</c:v>
                </c:pt>
                <c:pt idx="1192" formatCode="m/d/yyyy">
                  <c:v>42018</c:v>
                </c:pt>
                <c:pt idx="1193" formatCode="m/d/yyyy">
                  <c:v>42017</c:v>
                </c:pt>
                <c:pt idx="1194" formatCode="m/d/yyyy">
                  <c:v>42016</c:v>
                </c:pt>
                <c:pt idx="1195" formatCode="m/d/yyyy">
                  <c:v>42013</c:v>
                </c:pt>
                <c:pt idx="1196" formatCode="m/d/yyyy">
                  <c:v>42012</c:v>
                </c:pt>
                <c:pt idx="1197" formatCode="m/d/yyyy">
                  <c:v>42011</c:v>
                </c:pt>
                <c:pt idx="1198" formatCode="m/d/yyyy">
                  <c:v>42010</c:v>
                </c:pt>
                <c:pt idx="1199" formatCode="m/d/yyyy">
                  <c:v>42009</c:v>
                </c:pt>
                <c:pt idx="1200" formatCode="m/d/yyyy">
                  <c:v>42006</c:v>
                </c:pt>
                <c:pt idx="1201" formatCode="m/d/yyyy">
                  <c:v>42005</c:v>
                </c:pt>
                <c:pt idx="1202" formatCode="m/d/yyyy">
                  <c:v>42004</c:v>
                </c:pt>
                <c:pt idx="1203" formatCode="m/d/yyyy">
                  <c:v>42003</c:v>
                </c:pt>
                <c:pt idx="1204" formatCode="m/d/yyyy">
                  <c:v>42002</c:v>
                </c:pt>
                <c:pt idx="1205" formatCode="m/d/yyyy">
                  <c:v>41999</c:v>
                </c:pt>
                <c:pt idx="1206" formatCode="m/d/yyyy">
                  <c:v>41998</c:v>
                </c:pt>
                <c:pt idx="1207" formatCode="m/d/yyyy">
                  <c:v>41997</c:v>
                </c:pt>
                <c:pt idx="1208" formatCode="m/d/yyyy">
                  <c:v>41996</c:v>
                </c:pt>
                <c:pt idx="1209" formatCode="m/d/yyyy">
                  <c:v>41995</c:v>
                </c:pt>
                <c:pt idx="1210" formatCode="m/d/yyyy">
                  <c:v>41992</c:v>
                </c:pt>
                <c:pt idx="1211" formatCode="m/d/yyyy">
                  <c:v>41991</c:v>
                </c:pt>
                <c:pt idx="1212" formatCode="m/d/yyyy">
                  <c:v>41990</c:v>
                </c:pt>
                <c:pt idx="1213" formatCode="m/d/yyyy">
                  <c:v>41989</c:v>
                </c:pt>
                <c:pt idx="1214" formatCode="m/d/yyyy">
                  <c:v>41988</c:v>
                </c:pt>
                <c:pt idx="1215" formatCode="m/d/yyyy">
                  <c:v>41985</c:v>
                </c:pt>
                <c:pt idx="1216" formatCode="m/d/yyyy">
                  <c:v>41984</c:v>
                </c:pt>
                <c:pt idx="1217" formatCode="m/d/yyyy">
                  <c:v>41983</c:v>
                </c:pt>
                <c:pt idx="1218" formatCode="m/d/yyyy">
                  <c:v>41982</c:v>
                </c:pt>
                <c:pt idx="1219" formatCode="m/d/yyyy">
                  <c:v>41981</c:v>
                </c:pt>
                <c:pt idx="1220" formatCode="m/d/yyyy">
                  <c:v>41978</c:v>
                </c:pt>
                <c:pt idx="1221" formatCode="m/d/yyyy">
                  <c:v>41977</c:v>
                </c:pt>
                <c:pt idx="1222" formatCode="m/d/yyyy">
                  <c:v>41976</c:v>
                </c:pt>
                <c:pt idx="1223" formatCode="m/d/yyyy">
                  <c:v>41975</c:v>
                </c:pt>
                <c:pt idx="1224" formatCode="m/d/yyyy">
                  <c:v>41974</c:v>
                </c:pt>
                <c:pt idx="1225" formatCode="m/d/yyyy">
                  <c:v>41971</c:v>
                </c:pt>
                <c:pt idx="1226" formatCode="m/d/yyyy">
                  <c:v>41970</c:v>
                </c:pt>
                <c:pt idx="1227" formatCode="m/d/yyyy">
                  <c:v>41969</c:v>
                </c:pt>
                <c:pt idx="1228" formatCode="m/d/yyyy">
                  <c:v>41968</c:v>
                </c:pt>
                <c:pt idx="1229" formatCode="m/d/yyyy">
                  <c:v>41967</c:v>
                </c:pt>
                <c:pt idx="1230" formatCode="m/d/yyyy">
                  <c:v>41964</c:v>
                </c:pt>
                <c:pt idx="1231" formatCode="m/d/yyyy">
                  <c:v>41963</c:v>
                </c:pt>
                <c:pt idx="1232" formatCode="m/d/yyyy">
                  <c:v>41962</c:v>
                </c:pt>
                <c:pt idx="1233" formatCode="m/d/yyyy">
                  <c:v>41961</c:v>
                </c:pt>
                <c:pt idx="1234" formatCode="m/d/yyyy">
                  <c:v>41960</c:v>
                </c:pt>
                <c:pt idx="1235" formatCode="m/d/yyyy">
                  <c:v>41957</c:v>
                </c:pt>
                <c:pt idx="1236" formatCode="m/d/yyyy">
                  <c:v>41956</c:v>
                </c:pt>
                <c:pt idx="1237" formatCode="m/d/yyyy">
                  <c:v>41955</c:v>
                </c:pt>
                <c:pt idx="1238" formatCode="m/d/yyyy">
                  <c:v>41954</c:v>
                </c:pt>
                <c:pt idx="1239" formatCode="m/d/yyyy">
                  <c:v>41953</c:v>
                </c:pt>
                <c:pt idx="1240" formatCode="m/d/yyyy">
                  <c:v>41950</c:v>
                </c:pt>
                <c:pt idx="1241" formatCode="m/d/yyyy">
                  <c:v>41949</c:v>
                </c:pt>
                <c:pt idx="1242" formatCode="m/d/yyyy">
                  <c:v>41948</c:v>
                </c:pt>
                <c:pt idx="1243" formatCode="m/d/yyyy">
                  <c:v>41947</c:v>
                </c:pt>
                <c:pt idx="1244" formatCode="m/d/yyyy">
                  <c:v>41946</c:v>
                </c:pt>
                <c:pt idx="1245" formatCode="m/d/yyyy">
                  <c:v>41943</c:v>
                </c:pt>
                <c:pt idx="1246" formatCode="m/d/yyyy">
                  <c:v>41942</c:v>
                </c:pt>
                <c:pt idx="1247" formatCode="m/d/yyyy">
                  <c:v>41941</c:v>
                </c:pt>
                <c:pt idx="1248" formatCode="m/d/yyyy">
                  <c:v>41940</c:v>
                </c:pt>
                <c:pt idx="1249" formatCode="m/d/yyyy">
                  <c:v>41939</c:v>
                </c:pt>
                <c:pt idx="1250" formatCode="m/d/yyyy">
                  <c:v>41936</c:v>
                </c:pt>
                <c:pt idx="1251" formatCode="m/d/yyyy">
                  <c:v>41935</c:v>
                </c:pt>
                <c:pt idx="1252" formatCode="m/d/yyyy">
                  <c:v>41934</c:v>
                </c:pt>
                <c:pt idx="1253" formatCode="m/d/yyyy">
                  <c:v>41933</c:v>
                </c:pt>
                <c:pt idx="1254" formatCode="m/d/yyyy">
                  <c:v>41932</c:v>
                </c:pt>
                <c:pt idx="1255" formatCode="m/d/yyyy">
                  <c:v>41929</c:v>
                </c:pt>
                <c:pt idx="1256" formatCode="m/d/yyyy">
                  <c:v>41928</c:v>
                </c:pt>
                <c:pt idx="1257" formatCode="m/d/yyyy">
                  <c:v>41927</c:v>
                </c:pt>
                <c:pt idx="1258" formatCode="m/d/yyyy">
                  <c:v>41926</c:v>
                </c:pt>
                <c:pt idx="1259" formatCode="m/d/yyyy">
                  <c:v>41925</c:v>
                </c:pt>
                <c:pt idx="1260" formatCode="m/d/yyyy">
                  <c:v>41922</c:v>
                </c:pt>
                <c:pt idx="1261" formatCode="m/d/yyyy">
                  <c:v>41921</c:v>
                </c:pt>
                <c:pt idx="1262" formatCode="m/d/yyyy">
                  <c:v>41920</c:v>
                </c:pt>
                <c:pt idx="1263" formatCode="m/d/yyyy">
                  <c:v>41919</c:v>
                </c:pt>
                <c:pt idx="1264" formatCode="m/d/yyyy">
                  <c:v>41918</c:v>
                </c:pt>
                <c:pt idx="1265" formatCode="m/d/yyyy">
                  <c:v>41915</c:v>
                </c:pt>
                <c:pt idx="1266" formatCode="m/d/yyyy">
                  <c:v>41914</c:v>
                </c:pt>
                <c:pt idx="1267" formatCode="m/d/yyyy">
                  <c:v>41913</c:v>
                </c:pt>
                <c:pt idx="1268" formatCode="m/d/yyyy">
                  <c:v>41912</c:v>
                </c:pt>
                <c:pt idx="1269" formatCode="m/d/yyyy">
                  <c:v>41911</c:v>
                </c:pt>
                <c:pt idx="1270" formatCode="m/d/yyyy">
                  <c:v>41908</c:v>
                </c:pt>
                <c:pt idx="1271" formatCode="m/d/yyyy">
                  <c:v>41907</c:v>
                </c:pt>
                <c:pt idx="1272" formatCode="m/d/yyyy">
                  <c:v>41906</c:v>
                </c:pt>
                <c:pt idx="1273" formatCode="m/d/yyyy">
                  <c:v>41905</c:v>
                </c:pt>
                <c:pt idx="1274" formatCode="m/d/yyyy">
                  <c:v>41904</c:v>
                </c:pt>
                <c:pt idx="1275" formatCode="m/d/yyyy">
                  <c:v>41901</c:v>
                </c:pt>
                <c:pt idx="1276" formatCode="m/d/yyyy">
                  <c:v>41900</c:v>
                </c:pt>
                <c:pt idx="1277" formatCode="m/d/yyyy">
                  <c:v>41899</c:v>
                </c:pt>
                <c:pt idx="1278" formatCode="m/d/yyyy">
                  <c:v>41898</c:v>
                </c:pt>
                <c:pt idx="1279" formatCode="m/d/yyyy">
                  <c:v>41897</c:v>
                </c:pt>
                <c:pt idx="1280" formatCode="m/d/yyyy">
                  <c:v>41894</c:v>
                </c:pt>
                <c:pt idx="1281" formatCode="m/d/yyyy">
                  <c:v>41893</c:v>
                </c:pt>
                <c:pt idx="1282" formatCode="m/d/yyyy">
                  <c:v>41892</c:v>
                </c:pt>
                <c:pt idx="1283" formatCode="m/d/yyyy">
                  <c:v>41891</c:v>
                </c:pt>
                <c:pt idx="1284" formatCode="m/d/yyyy">
                  <c:v>41890</c:v>
                </c:pt>
                <c:pt idx="1285" formatCode="m/d/yyyy">
                  <c:v>41887</c:v>
                </c:pt>
                <c:pt idx="1286" formatCode="m/d/yyyy">
                  <c:v>41886</c:v>
                </c:pt>
                <c:pt idx="1287" formatCode="m/d/yyyy">
                  <c:v>41885</c:v>
                </c:pt>
                <c:pt idx="1288" formatCode="m/d/yyyy">
                  <c:v>41884</c:v>
                </c:pt>
                <c:pt idx="1289" formatCode="m/d/yyyy">
                  <c:v>41883</c:v>
                </c:pt>
                <c:pt idx="1290" formatCode="m/d/yyyy">
                  <c:v>41880</c:v>
                </c:pt>
                <c:pt idx="1291" formatCode="m/d/yyyy">
                  <c:v>41879</c:v>
                </c:pt>
                <c:pt idx="1292" formatCode="m/d/yyyy">
                  <c:v>41878</c:v>
                </c:pt>
                <c:pt idx="1293" formatCode="m/d/yyyy">
                  <c:v>41877</c:v>
                </c:pt>
                <c:pt idx="1294" formatCode="m/d/yyyy">
                  <c:v>41876</c:v>
                </c:pt>
                <c:pt idx="1295" formatCode="m/d/yyyy">
                  <c:v>41873</c:v>
                </c:pt>
                <c:pt idx="1296" formatCode="m/d/yyyy">
                  <c:v>41872</c:v>
                </c:pt>
                <c:pt idx="1297" formatCode="m/d/yyyy">
                  <c:v>41871</c:v>
                </c:pt>
                <c:pt idx="1298" formatCode="m/d/yyyy">
                  <c:v>41870</c:v>
                </c:pt>
                <c:pt idx="1299" formatCode="m/d/yyyy">
                  <c:v>41869</c:v>
                </c:pt>
                <c:pt idx="1300" formatCode="m/d/yyyy">
                  <c:v>41866</c:v>
                </c:pt>
                <c:pt idx="1301" formatCode="m/d/yyyy">
                  <c:v>41865</c:v>
                </c:pt>
                <c:pt idx="1302" formatCode="m/d/yyyy">
                  <c:v>41864</c:v>
                </c:pt>
                <c:pt idx="1303" formatCode="m/d/yyyy">
                  <c:v>41863</c:v>
                </c:pt>
                <c:pt idx="1304" formatCode="m/d/yyyy">
                  <c:v>41862</c:v>
                </c:pt>
                <c:pt idx="1305" formatCode="m/d/yyyy">
                  <c:v>41859</c:v>
                </c:pt>
                <c:pt idx="1306" formatCode="m/d/yyyy">
                  <c:v>41858</c:v>
                </c:pt>
                <c:pt idx="1307" formatCode="m/d/yyyy">
                  <c:v>41857</c:v>
                </c:pt>
                <c:pt idx="1308" formatCode="m/d/yyyy">
                  <c:v>41856</c:v>
                </c:pt>
                <c:pt idx="1309" formatCode="m/d/yyyy">
                  <c:v>41855</c:v>
                </c:pt>
                <c:pt idx="1310" formatCode="m/d/yyyy">
                  <c:v>41852</c:v>
                </c:pt>
                <c:pt idx="1311" formatCode="m/d/yyyy">
                  <c:v>41851</c:v>
                </c:pt>
                <c:pt idx="1312" formatCode="m/d/yyyy">
                  <c:v>41850</c:v>
                </c:pt>
                <c:pt idx="1313" formatCode="m/d/yyyy">
                  <c:v>41849</c:v>
                </c:pt>
                <c:pt idx="1314" formatCode="m/d/yyyy">
                  <c:v>41848</c:v>
                </c:pt>
                <c:pt idx="1315" formatCode="m/d/yyyy">
                  <c:v>41845</c:v>
                </c:pt>
                <c:pt idx="1316" formatCode="m/d/yyyy">
                  <c:v>41844</c:v>
                </c:pt>
                <c:pt idx="1317" formatCode="m/d/yyyy">
                  <c:v>41843</c:v>
                </c:pt>
                <c:pt idx="1318" formatCode="m/d/yyyy">
                  <c:v>41842</c:v>
                </c:pt>
                <c:pt idx="1319" formatCode="m/d/yyyy">
                  <c:v>41841</c:v>
                </c:pt>
                <c:pt idx="1320" formatCode="m/d/yyyy">
                  <c:v>41838</c:v>
                </c:pt>
                <c:pt idx="1321" formatCode="m/d/yyyy">
                  <c:v>41837</c:v>
                </c:pt>
                <c:pt idx="1322" formatCode="m/d/yyyy">
                  <c:v>41836</c:v>
                </c:pt>
                <c:pt idx="1323" formatCode="m/d/yyyy">
                  <c:v>41835</c:v>
                </c:pt>
                <c:pt idx="1324" formatCode="m/d/yyyy">
                  <c:v>41834</c:v>
                </c:pt>
                <c:pt idx="1325" formatCode="m/d/yyyy">
                  <c:v>41831</c:v>
                </c:pt>
                <c:pt idx="1326" formatCode="m/d/yyyy">
                  <c:v>41830</c:v>
                </c:pt>
                <c:pt idx="1327" formatCode="m/d/yyyy">
                  <c:v>41829</c:v>
                </c:pt>
                <c:pt idx="1328" formatCode="m/d/yyyy">
                  <c:v>41828</c:v>
                </c:pt>
                <c:pt idx="1329" formatCode="m/d/yyyy">
                  <c:v>41827</c:v>
                </c:pt>
                <c:pt idx="1330" formatCode="m/d/yyyy">
                  <c:v>41824</c:v>
                </c:pt>
                <c:pt idx="1331" formatCode="m/d/yyyy">
                  <c:v>41823</c:v>
                </c:pt>
                <c:pt idx="1332" formatCode="m/d/yyyy">
                  <c:v>41822</c:v>
                </c:pt>
                <c:pt idx="1333" formatCode="m/d/yyyy">
                  <c:v>41821</c:v>
                </c:pt>
                <c:pt idx="1334" formatCode="m/d/yyyy">
                  <c:v>41820</c:v>
                </c:pt>
                <c:pt idx="1335" formatCode="m/d/yyyy">
                  <c:v>41817</c:v>
                </c:pt>
                <c:pt idx="1336" formatCode="m/d/yyyy">
                  <c:v>41816</c:v>
                </c:pt>
                <c:pt idx="1337" formatCode="m/d/yyyy">
                  <c:v>41815</c:v>
                </c:pt>
                <c:pt idx="1338" formatCode="m/d/yyyy">
                  <c:v>41814</c:v>
                </c:pt>
                <c:pt idx="1339" formatCode="m/d/yyyy">
                  <c:v>41813</c:v>
                </c:pt>
                <c:pt idx="1340" formatCode="m/d/yyyy">
                  <c:v>41810</c:v>
                </c:pt>
                <c:pt idx="1341" formatCode="m/d/yyyy">
                  <c:v>41809</c:v>
                </c:pt>
                <c:pt idx="1342" formatCode="m/d/yyyy">
                  <c:v>41808</c:v>
                </c:pt>
                <c:pt idx="1343" formatCode="m/d/yyyy">
                  <c:v>41807</c:v>
                </c:pt>
                <c:pt idx="1344" formatCode="m/d/yyyy">
                  <c:v>41806</c:v>
                </c:pt>
                <c:pt idx="1345" formatCode="m/d/yyyy">
                  <c:v>41803</c:v>
                </c:pt>
                <c:pt idx="1346" formatCode="m/d/yyyy">
                  <c:v>41802</c:v>
                </c:pt>
                <c:pt idx="1347" formatCode="m/d/yyyy">
                  <c:v>41801</c:v>
                </c:pt>
                <c:pt idx="1348" formatCode="m/d/yyyy">
                  <c:v>41800</c:v>
                </c:pt>
                <c:pt idx="1349" formatCode="m/d/yyyy">
                  <c:v>41799</c:v>
                </c:pt>
                <c:pt idx="1350" formatCode="m/d/yyyy">
                  <c:v>41796</c:v>
                </c:pt>
                <c:pt idx="1351" formatCode="m/d/yyyy">
                  <c:v>41795</c:v>
                </c:pt>
                <c:pt idx="1352" formatCode="m/d/yyyy">
                  <c:v>41794</c:v>
                </c:pt>
                <c:pt idx="1353" formatCode="m/d/yyyy">
                  <c:v>41793</c:v>
                </c:pt>
                <c:pt idx="1354" formatCode="m/d/yyyy">
                  <c:v>41792</c:v>
                </c:pt>
                <c:pt idx="1355" formatCode="m/d/yyyy">
                  <c:v>41789</c:v>
                </c:pt>
                <c:pt idx="1356" formatCode="m/d/yyyy">
                  <c:v>41788</c:v>
                </c:pt>
                <c:pt idx="1357" formatCode="m/d/yyyy">
                  <c:v>41787</c:v>
                </c:pt>
                <c:pt idx="1358" formatCode="m/d/yyyy">
                  <c:v>41786</c:v>
                </c:pt>
                <c:pt idx="1359" formatCode="m/d/yyyy">
                  <c:v>41785</c:v>
                </c:pt>
                <c:pt idx="1360" formatCode="m/d/yyyy">
                  <c:v>41782</c:v>
                </c:pt>
                <c:pt idx="1361" formatCode="m/d/yyyy">
                  <c:v>41781</c:v>
                </c:pt>
                <c:pt idx="1362" formatCode="m/d/yyyy">
                  <c:v>41780</c:v>
                </c:pt>
                <c:pt idx="1363" formatCode="m/d/yyyy">
                  <c:v>41779</c:v>
                </c:pt>
                <c:pt idx="1364" formatCode="m/d/yyyy">
                  <c:v>41778</c:v>
                </c:pt>
                <c:pt idx="1365" formatCode="m/d/yyyy">
                  <c:v>41775</c:v>
                </c:pt>
                <c:pt idx="1366" formatCode="m/d/yyyy">
                  <c:v>41774</c:v>
                </c:pt>
                <c:pt idx="1367" formatCode="m/d/yyyy">
                  <c:v>41773</c:v>
                </c:pt>
                <c:pt idx="1368" formatCode="m/d/yyyy">
                  <c:v>41772</c:v>
                </c:pt>
                <c:pt idx="1369" formatCode="m/d/yyyy">
                  <c:v>41771</c:v>
                </c:pt>
                <c:pt idx="1370" formatCode="m/d/yyyy">
                  <c:v>41768</c:v>
                </c:pt>
                <c:pt idx="1371" formatCode="m/d/yyyy">
                  <c:v>41767</c:v>
                </c:pt>
                <c:pt idx="1372" formatCode="m/d/yyyy">
                  <c:v>41766</c:v>
                </c:pt>
                <c:pt idx="1373" formatCode="m/d/yyyy">
                  <c:v>41765</c:v>
                </c:pt>
                <c:pt idx="1374" formatCode="m/d/yyyy">
                  <c:v>41764</c:v>
                </c:pt>
                <c:pt idx="1375" formatCode="m/d/yyyy">
                  <c:v>41761</c:v>
                </c:pt>
                <c:pt idx="1376" formatCode="m/d/yyyy">
                  <c:v>41760</c:v>
                </c:pt>
                <c:pt idx="1377" formatCode="m/d/yyyy">
                  <c:v>41759</c:v>
                </c:pt>
                <c:pt idx="1378" formatCode="m/d/yyyy">
                  <c:v>41758</c:v>
                </c:pt>
                <c:pt idx="1379" formatCode="m/d/yyyy">
                  <c:v>41757</c:v>
                </c:pt>
                <c:pt idx="1380" formatCode="m/d/yyyy">
                  <c:v>41754</c:v>
                </c:pt>
                <c:pt idx="1381" formatCode="m/d/yyyy">
                  <c:v>41753</c:v>
                </c:pt>
                <c:pt idx="1382" formatCode="m/d/yyyy">
                  <c:v>41752</c:v>
                </c:pt>
                <c:pt idx="1383" formatCode="m/d/yyyy">
                  <c:v>41751</c:v>
                </c:pt>
                <c:pt idx="1384" formatCode="m/d/yyyy">
                  <c:v>41750</c:v>
                </c:pt>
                <c:pt idx="1385" formatCode="m/d/yyyy">
                  <c:v>41747</c:v>
                </c:pt>
                <c:pt idx="1386" formatCode="m/d/yyyy">
                  <c:v>41746</c:v>
                </c:pt>
                <c:pt idx="1387" formatCode="m/d/yyyy">
                  <c:v>41745</c:v>
                </c:pt>
                <c:pt idx="1388" formatCode="m/d/yyyy">
                  <c:v>41744</c:v>
                </c:pt>
                <c:pt idx="1389" formatCode="m/d/yyyy">
                  <c:v>41743</c:v>
                </c:pt>
                <c:pt idx="1390" formatCode="m/d/yyyy">
                  <c:v>41740</c:v>
                </c:pt>
                <c:pt idx="1391" formatCode="m/d/yyyy">
                  <c:v>41739</c:v>
                </c:pt>
                <c:pt idx="1392" formatCode="m/d/yyyy">
                  <c:v>41738</c:v>
                </c:pt>
                <c:pt idx="1393" formatCode="m/d/yyyy">
                  <c:v>41737</c:v>
                </c:pt>
                <c:pt idx="1394" formatCode="m/d/yyyy">
                  <c:v>41736</c:v>
                </c:pt>
                <c:pt idx="1395" formatCode="m/d/yyyy">
                  <c:v>41733</c:v>
                </c:pt>
                <c:pt idx="1396" formatCode="m/d/yyyy">
                  <c:v>41732</c:v>
                </c:pt>
                <c:pt idx="1397" formatCode="m/d/yyyy">
                  <c:v>41731</c:v>
                </c:pt>
                <c:pt idx="1398" formatCode="m/d/yyyy">
                  <c:v>41730</c:v>
                </c:pt>
                <c:pt idx="1399" formatCode="m/d/yyyy">
                  <c:v>41729</c:v>
                </c:pt>
                <c:pt idx="1400" formatCode="m/d/yyyy">
                  <c:v>41726</c:v>
                </c:pt>
                <c:pt idx="1401" formatCode="m/d/yyyy">
                  <c:v>41725</c:v>
                </c:pt>
                <c:pt idx="1402" formatCode="m/d/yyyy">
                  <c:v>41724</c:v>
                </c:pt>
                <c:pt idx="1403" formatCode="m/d/yyyy">
                  <c:v>41723</c:v>
                </c:pt>
                <c:pt idx="1404" formatCode="m/d/yyyy">
                  <c:v>41722</c:v>
                </c:pt>
                <c:pt idx="1405" formatCode="m/d/yyyy">
                  <c:v>41719</c:v>
                </c:pt>
                <c:pt idx="1406" formatCode="m/d/yyyy">
                  <c:v>41718</c:v>
                </c:pt>
                <c:pt idx="1407" formatCode="m/d/yyyy">
                  <c:v>41717</c:v>
                </c:pt>
                <c:pt idx="1408" formatCode="m/d/yyyy">
                  <c:v>41716</c:v>
                </c:pt>
                <c:pt idx="1409" formatCode="m/d/yyyy">
                  <c:v>41715</c:v>
                </c:pt>
                <c:pt idx="1410" formatCode="m/d/yyyy">
                  <c:v>41712</c:v>
                </c:pt>
                <c:pt idx="1411" formatCode="m/d/yyyy">
                  <c:v>41711</c:v>
                </c:pt>
                <c:pt idx="1412" formatCode="m/d/yyyy">
                  <c:v>41710</c:v>
                </c:pt>
                <c:pt idx="1413" formatCode="m/d/yyyy">
                  <c:v>41709</c:v>
                </c:pt>
                <c:pt idx="1414" formatCode="m/d/yyyy">
                  <c:v>41708</c:v>
                </c:pt>
                <c:pt idx="1415" formatCode="m/d/yyyy">
                  <c:v>41705</c:v>
                </c:pt>
                <c:pt idx="1416" formatCode="m/d/yyyy">
                  <c:v>41704</c:v>
                </c:pt>
                <c:pt idx="1417" formatCode="m/d/yyyy">
                  <c:v>41703</c:v>
                </c:pt>
                <c:pt idx="1418" formatCode="m/d/yyyy">
                  <c:v>41702</c:v>
                </c:pt>
                <c:pt idx="1419" formatCode="m/d/yyyy">
                  <c:v>41701</c:v>
                </c:pt>
                <c:pt idx="1420" formatCode="m/d/yyyy">
                  <c:v>41698</c:v>
                </c:pt>
                <c:pt idx="1421" formatCode="m/d/yyyy">
                  <c:v>41697</c:v>
                </c:pt>
                <c:pt idx="1422" formatCode="m/d/yyyy">
                  <c:v>41696</c:v>
                </c:pt>
                <c:pt idx="1423" formatCode="m/d/yyyy">
                  <c:v>41695</c:v>
                </c:pt>
                <c:pt idx="1424" formatCode="m/d/yyyy">
                  <c:v>41694</c:v>
                </c:pt>
                <c:pt idx="1425" formatCode="m/d/yyyy">
                  <c:v>41691</c:v>
                </c:pt>
                <c:pt idx="1426" formatCode="m/d/yyyy">
                  <c:v>41690</c:v>
                </c:pt>
                <c:pt idx="1427" formatCode="m/d/yyyy">
                  <c:v>41689</c:v>
                </c:pt>
                <c:pt idx="1428" formatCode="m/d/yyyy">
                  <c:v>41688</c:v>
                </c:pt>
                <c:pt idx="1429" formatCode="m/d/yyyy">
                  <c:v>41687</c:v>
                </c:pt>
                <c:pt idx="1430" formatCode="m/d/yyyy">
                  <c:v>41684</c:v>
                </c:pt>
                <c:pt idx="1431" formatCode="m/d/yyyy">
                  <c:v>41683</c:v>
                </c:pt>
                <c:pt idx="1432" formatCode="m/d/yyyy">
                  <c:v>41682</c:v>
                </c:pt>
                <c:pt idx="1433" formatCode="m/d/yyyy">
                  <c:v>41681</c:v>
                </c:pt>
                <c:pt idx="1434" formatCode="m/d/yyyy">
                  <c:v>41680</c:v>
                </c:pt>
                <c:pt idx="1435" formatCode="m/d/yyyy">
                  <c:v>41677</c:v>
                </c:pt>
                <c:pt idx="1436" formatCode="m/d/yyyy">
                  <c:v>41676</c:v>
                </c:pt>
                <c:pt idx="1437" formatCode="m/d/yyyy">
                  <c:v>41675</c:v>
                </c:pt>
                <c:pt idx="1438" formatCode="m/d/yyyy">
                  <c:v>41674</c:v>
                </c:pt>
                <c:pt idx="1439" formatCode="m/d/yyyy">
                  <c:v>41673</c:v>
                </c:pt>
                <c:pt idx="1440" formatCode="m/d/yyyy">
                  <c:v>41670</c:v>
                </c:pt>
                <c:pt idx="1441" formatCode="m/d/yyyy">
                  <c:v>41669</c:v>
                </c:pt>
                <c:pt idx="1442" formatCode="m/d/yyyy">
                  <c:v>41668</c:v>
                </c:pt>
                <c:pt idx="1443" formatCode="m/d/yyyy">
                  <c:v>41667</c:v>
                </c:pt>
                <c:pt idx="1444" formatCode="m/d/yyyy">
                  <c:v>41666</c:v>
                </c:pt>
                <c:pt idx="1445" formatCode="m/d/yyyy">
                  <c:v>41663</c:v>
                </c:pt>
                <c:pt idx="1446" formatCode="m/d/yyyy">
                  <c:v>41662</c:v>
                </c:pt>
                <c:pt idx="1447" formatCode="m/d/yyyy">
                  <c:v>41661</c:v>
                </c:pt>
                <c:pt idx="1448" formatCode="m/d/yyyy">
                  <c:v>41660</c:v>
                </c:pt>
                <c:pt idx="1449" formatCode="m/d/yyyy">
                  <c:v>41656</c:v>
                </c:pt>
                <c:pt idx="1450" formatCode="m/d/yyyy">
                  <c:v>41655</c:v>
                </c:pt>
                <c:pt idx="1451" formatCode="m/d/yyyy">
                  <c:v>41654</c:v>
                </c:pt>
                <c:pt idx="1452" formatCode="m/d/yyyy">
                  <c:v>41653</c:v>
                </c:pt>
                <c:pt idx="1453" formatCode="m/d/yyyy">
                  <c:v>41652</c:v>
                </c:pt>
                <c:pt idx="1454" formatCode="m/d/yyyy">
                  <c:v>41649</c:v>
                </c:pt>
                <c:pt idx="1455" formatCode="m/d/yyyy">
                  <c:v>41648</c:v>
                </c:pt>
                <c:pt idx="1456" formatCode="m/d/yyyy">
                  <c:v>41647</c:v>
                </c:pt>
                <c:pt idx="1457" formatCode="m/d/yyyy">
                  <c:v>41646</c:v>
                </c:pt>
                <c:pt idx="1458" formatCode="m/d/yyyy">
                  <c:v>41645</c:v>
                </c:pt>
                <c:pt idx="1459" formatCode="m/d/yyyy">
                  <c:v>41642</c:v>
                </c:pt>
                <c:pt idx="1460" formatCode="m/d/yyyy">
                  <c:v>41641</c:v>
                </c:pt>
                <c:pt idx="1461" formatCode="m/d/yyyy">
                  <c:v>41639</c:v>
                </c:pt>
                <c:pt idx="1462" formatCode="m/d/yyyy">
                  <c:v>41638</c:v>
                </c:pt>
                <c:pt idx="1463" formatCode="m/d/yyyy">
                  <c:v>41635</c:v>
                </c:pt>
                <c:pt idx="1464" formatCode="m/d/yyyy">
                  <c:v>41634</c:v>
                </c:pt>
                <c:pt idx="1465" formatCode="m/d/yyyy">
                  <c:v>41632</c:v>
                </c:pt>
                <c:pt idx="1466" formatCode="m/d/yyyy">
                  <c:v>41631</c:v>
                </c:pt>
                <c:pt idx="1467" formatCode="m/d/yyyy">
                  <c:v>41628</c:v>
                </c:pt>
                <c:pt idx="1468" formatCode="m/d/yyyy">
                  <c:v>41627</c:v>
                </c:pt>
                <c:pt idx="1469" formatCode="m/d/yyyy">
                  <c:v>41626</c:v>
                </c:pt>
                <c:pt idx="1470" formatCode="m/d/yyyy">
                  <c:v>41625</c:v>
                </c:pt>
                <c:pt idx="1471" formatCode="m/d/yyyy">
                  <c:v>41624</c:v>
                </c:pt>
                <c:pt idx="1472" formatCode="m/d/yyyy">
                  <c:v>41621</c:v>
                </c:pt>
                <c:pt idx="1473" formatCode="m/d/yyyy">
                  <c:v>41620</c:v>
                </c:pt>
                <c:pt idx="1474" formatCode="m/d/yyyy">
                  <c:v>41619</c:v>
                </c:pt>
                <c:pt idx="1475" formatCode="m/d/yyyy">
                  <c:v>41618</c:v>
                </c:pt>
                <c:pt idx="1476" formatCode="m/d/yyyy">
                  <c:v>41617</c:v>
                </c:pt>
                <c:pt idx="1477" formatCode="m/d/yyyy">
                  <c:v>41614</c:v>
                </c:pt>
                <c:pt idx="1478" formatCode="m/d/yyyy">
                  <c:v>41613</c:v>
                </c:pt>
                <c:pt idx="1479" formatCode="m/d/yyyy">
                  <c:v>41612</c:v>
                </c:pt>
                <c:pt idx="1480" formatCode="m/d/yyyy">
                  <c:v>41611</c:v>
                </c:pt>
                <c:pt idx="1481" formatCode="m/d/yyyy">
                  <c:v>41610</c:v>
                </c:pt>
                <c:pt idx="1482" formatCode="m/d/yyyy">
                  <c:v>41607</c:v>
                </c:pt>
                <c:pt idx="1483" formatCode="m/d/yyyy">
                  <c:v>41605</c:v>
                </c:pt>
                <c:pt idx="1484" formatCode="m/d/yyyy">
                  <c:v>41604</c:v>
                </c:pt>
                <c:pt idx="1485" formatCode="m/d/yyyy">
                  <c:v>41603</c:v>
                </c:pt>
                <c:pt idx="1486" formatCode="m/d/yyyy">
                  <c:v>41600</c:v>
                </c:pt>
                <c:pt idx="1487" formatCode="m/d/yyyy">
                  <c:v>41599</c:v>
                </c:pt>
                <c:pt idx="1488" formatCode="m/d/yyyy">
                  <c:v>41598</c:v>
                </c:pt>
                <c:pt idx="1489" formatCode="m/d/yyyy">
                  <c:v>41597</c:v>
                </c:pt>
                <c:pt idx="1490" formatCode="m/d/yyyy">
                  <c:v>41596</c:v>
                </c:pt>
                <c:pt idx="1491" formatCode="m/d/yyyy">
                  <c:v>41593</c:v>
                </c:pt>
                <c:pt idx="1492" formatCode="m/d/yyyy">
                  <c:v>41592</c:v>
                </c:pt>
                <c:pt idx="1493" formatCode="m/d/yyyy">
                  <c:v>41591</c:v>
                </c:pt>
                <c:pt idx="1494" formatCode="m/d/yyyy">
                  <c:v>41590</c:v>
                </c:pt>
                <c:pt idx="1495" formatCode="m/d/yyyy">
                  <c:v>41586</c:v>
                </c:pt>
                <c:pt idx="1496" formatCode="m/d/yyyy">
                  <c:v>41585</c:v>
                </c:pt>
                <c:pt idx="1497" formatCode="m/d/yyyy">
                  <c:v>41584</c:v>
                </c:pt>
                <c:pt idx="1498" formatCode="m/d/yyyy">
                  <c:v>41583</c:v>
                </c:pt>
                <c:pt idx="1499" formatCode="m/d/yyyy">
                  <c:v>41582</c:v>
                </c:pt>
                <c:pt idx="1500" formatCode="m/d/yyyy">
                  <c:v>41579</c:v>
                </c:pt>
                <c:pt idx="1501" formatCode="m/d/yyyy">
                  <c:v>41578</c:v>
                </c:pt>
                <c:pt idx="1502" formatCode="m/d/yyyy">
                  <c:v>41577</c:v>
                </c:pt>
                <c:pt idx="1503" formatCode="m/d/yyyy">
                  <c:v>41576</c:v>
                </c:pt>
                <c:pt idx="1504" formatCode="m/d/yyyy">
                  <c:v>41575</c:v>
                </c:pt>
                <c:pt idx="1505" formatCode="m/d/yyyy">
                  <c:v>41572</c:v>
                </c:pt>
                <c:pt idx="1506" formatCode="m/d/yyyy">
                  <c:v>41571</c:v>
                </c:pt>
                <c:pt idx="1507" formatCode="m/d/yyyy">
                  <c:v>41570</c:v>
                </c:pt>
                <c:pt idx="1508" formatCode="m/d/yyyy">
                  <c:v>41569</c:v>
                </c:pt>
                <c:pt idx="1509" formatCode="m/d/yyyy">
                  <c:v>41568</c:v>
                </c:pt>
                <c:pt idx="1510" formatCode="m/d/yyyy">
                  <c:v>41565</c:v>
                </c:pt>
                <c:pt idx="1511" formatCode="m/d/yyyy">
                  <c:v>41564</c:v>
                </c:pt>
                <c:pt idx="1512" formatCode="m/d/yyyy">
                  <c:v>41563</c:v>
                </c:pt>
                <c:pt idx="1513" formatCode="m/d/yyyy">
                  <c:v>41562</c:v>
                </c:pt>
                <c:pt idx="1514" formatCode="m/d/yyyy">
                  <c:v>41558</c:v>
                </c:pt>
                <c:pt idx="1515" formatCode="m/d/yyyy">
                  <c:v>41557</c:v>
                </c:pt>
                <c:pt idx="1516" formatCode="m/d/yyyy">
                  <c:v>41556</c:v>
                </c:pt>
                <c:pt idx="1517" formatCode="m/d/yyyy">
                  <c:v>41555</c:v>
                </c:pt>
                <c:pt idx="1518" formatCode="m/d/yyyy">
                  <c:v>41554</c:v>
                </c:pt>
                <c:pt idx="1519" formatCode="m/d/yyyy">
                  <c:v>41551</c:v>
                </c:pt>
                <c:pt idx="1520" formatCode="m/d/yyyy">
                  <c:v>41550</c:v>
                </c:pt>
                <c:pt idx="1521" formatCode="m/d/yyyy">
                  <c:v>41549</c:v>
                </c:pt>
                <c:pt idx="1522" formatCode="m/d/yyyy">
                  <c:v>41548</c:v>
                </c:pt>
                <c:pt idx="1523" formatCode="m/d/yyyy">
                  <c:v>41547</c:v>
                </c:pt>
                <c:pt idx="1524" formatCode="m/d/yyyy">
                  <c:v>41544</c:v>
                </c:pt>
                <c:pt idx="1525" formatCode="m/d/yyyy">
                  <c:v>41543</c:v>
                </c:pt>
                <c:pt idx="1526" formatCode="m/d/yyyy">
                  <c:v>41542</c:v>
                </c:pt>
                <c:pt idx="1527" formatCode="m/d/yyyy">
                  <c:v>41541</c:v>
                </c:pt>
                <c:pt idx="1528" formatCode="m/d/yyyy">
                  <c:v>41540</c:v>
                </c:pt>
                <c:pt idx="1529" formatCode="m/d/yyyy">
                  <c:v>41537</c:v>
                </c:pt>
                <c:pt idx="1530" formatCode="m/d/yyyy">
                  <c:v>41536</c:v>
                </c:pt>
                <c:pt idx="1531" formatCode="m/d/yyyy">
                  <c:v>41535</c:v>
                </c:pt>
                <c:pt idx="1532" formatCode="m/d/yyyy">
                  <c:v>41534</c:v>
                </c:pt>
                <c:pt idx="1533" formatCode="m/d/yyyy">
                  <c:v>41533</c:v>
                </c:pt>
                <c:pt idx="1534" formatCode="m/d/yyyy">
                  <c:v>41530</c:v>
                </c:pt>
                <c:pt idx="1535" formatCode="m/d/yyyy">
                  <c:v>41529</c:v>
                </c:pt>
                <c:pt idx="1536" formatCode="m/d/yyyy">
                  <c:v>41528</c:v>
                </c:pt>
                <c:pt idx="1537" formatCode="m/d/yyyy">
                  <c:v>41527</c:v>
                </c:pt>
                <c:pt idx="1538" formatCode="m/d/yyyy">
                  <c:v>41526</c:v>
                </c:pt>
                <c:pt idx="1539" formatCode="m/d/yyyy">
                  <c:v>41523</c:v>
                </c:pt>
                <c:pt idx="1540" formatCode="m/d/yyyy">
                  <c:v>41522</c:v>
                </c:pt>
                <c:pt idx="1541" formatCode="m/d/yyyy">
                  <c:v>41521</c:v>
                </c:pt>
                <c:pt idx="1542" formatCode="m/d/yyyy">
                  <c:v>41520</c:v>
                </c:pt>
                <c:pt idx="1543" formatCode="m/d/yyyy">
                  <c:v>41516</c:v>
                </c:pt>
                <c:pt idx="1544" formatCode="m/d/yyyy">
                  <c:v>41515</c:v>
                </c:pt>
                <c:pt idx="1545" formatCode="m/d/yyyy">
                  <c:v>41514</c:v>
                </c:pt>
                <c:pt idx="1546" formatCode="m/d/yyyy">
                  <c:v>41513</c:v>
                </c:pt>
                <c:pt idx="1547" formatCode="m/d/yyyy">
                  <c:v>41512</c:v>
                </c:pt>
                <c:pt idx="1548" formatCode="m/d/yyyy">
                  <c:v>41509</c:v>
                </c:pt>
                <c:pt idx="1549" formatCode="m/d/yyyy">
                  <c:v>41508</c:v>
                </c:pt>
                <c:pt idx="1550" formatCode="m/d/yyyy">
                  <c:v>41507</c:v>
                </c:pt>
                <c:pt idx="1551" formatCode="m/d/yyyy">
                  <c:v>41506</c:v>
                </c:pt>
                <c:pt idx="1552" formatCode="m/d/yyyy">
                  <c:v>41505</c:v>
                </c:pt>
                <c:pt idx="1553" formatCode="m/d/yyyy">
                  <c:v>41502</c:v>
                </c:pt>
                <c:pt idx="1554" formatCode="m/d/yyyy">
                  <c:v>41501</c:v>
                </c:pt>
                <c:pt idx="1555" formatCode="m/d/yyyy">
                  <c:v>41500</c:v>
                </c:pt>
                <c:pt idx="1556" formatCode="m/d/yyyy">
                  <c:v>41499</c:v>
                </c:pt>
                <c:pt idx="1557" formatCode="m/d/yyyy">
                  <c:v>41498</c:v>
                </c:pt>
                <c:pt idx="1558" formatCode="m/d/yyyy">
                  <c:v>41495</c:v>
                </c:pt>
                <c:pt idx="1559" formatCode="m/d/yyyy">
                  <c:v>41494</c:v>
                </c:pt>
                <c:pt idx="1560" formatCode="m/d/yyyy">
                  <c:v>41493</c:v>
                </c:pt>
                <c:pt idx="1561" formatCode="m/d/yyyy">
                  <c:v>41492</c:v>
                </c:pt>
                <c:pt idx="1562" formatCode="m/d/yyyy">
                  <c:v>41491</c:v>
                </c:pt>
                <c:pt idx="1563" formatCode="m/d/yyyy">
                  <c:v>41488</c:v>
                </c:pt>
                <c:pt idx="1564" formatCode="m/d/yyyy">
                  <c:v>41487</c:v>
                </c:pt>
                <c:pt idx="1565" formatCode="m/d/yyyy">
                  <c:v>41486</c:v>
                </c:pt>
                <c:pt idx="1566" formatCode="m/d/yyyy">
                  <c:v>41485</c:v>
                </c:pt>
                <c:pt idx="1567" formatCode="m/d/yyyy">
                  <c:v>41484</c:v>
                </c:pt>
                <c:pt idx="1568" formatCode="m/d/yyyy">
                  <c:v>41481</c:v>
                </c:pt>
                <c:pt idx="1569" formatCode="m/d/yyyy">
                  <c:v>41480</c:v>
                </c:pt>
                <c:pt idx="1570" formatCode="m/d/yyyy">
                  <c:v>41479</c:v>
                </c:pt>
                <c:pt idx="1571" formatCode="m/d/yyyy">
                  <c:v>41478</c:v>
                </c:pt>
                <c:pt idx="1572" formatCode="m/d/yyyy">
                  <c:v>41477</c:v>
                </c:pt>
                <c:pt idx="1573" formatCode="m/d/yyyy">
                  <c:v>41474</c:v>
                </c:pt>
                <c:pt idx="1574" formatCode="m/d/yyyy">
                  <c:v>41473</c:v>
                </c:pt>
                <c:pt idx="1575" formatCode="m/d/yyyy">
                  <c:v>41472</c:v>
                </c:pt>
                <c:pt idx="1576" formatCode="m/d/yyyy">
                  <c:v>41471</c:v>
                </c:pt>
                <c:pt idx="1577" formatCode="m/d/yyyy">
                  <c:v>41470</c:v>
                </c:pt>
                <c:pt idx="1578" formatCode="m/d/yyyy">
                  <c:v>41467</c:v>
                </c:pt>
                <c:pt idx="1579" formatCode="m/d/yyyy">
                  <c:v>41466</c:v>
                </c:pt>
                <c:pt idx="1580" formatCode="m/d/yyyy">
                  <c:v>41465</c:v>
                </c:pt>
                <c:pt idx="1581" formatCode="m/d/yyyy">
                  <c:v>41464</c:v>
                </c:pt>
                <c:pt idx="1582" formatCode="m/d/yyyy">
                  <c:v>41463</c:v>
                </c:pt>
                <c:pt idx="1583" formatCode="m/d/yyyy">
                  <c:v>41460</c:v>
                </c:pt>
                <c:pt idx="1584" formatCode="m/d/yyyy">
                  <c:v>41458</c:v>
                </c:pt>
                <c:pt idx="1585" formatCode="m/d/yyyy">
                  <c:v>41457</c:v>
                </c:pt>
                <c:pt idx="1586" formatCode="m/d/yyyy">
                  <c:v>41456</c:v>
                </c:pt>
                <c:pt idx="1587" formatCode="m/d/yyyy">
                  <c:v>41453</c:v>
                </c:pt>
                <c:pt idx="1588" formatCode="m/d/yyyy">
                  <c:v>41452</c:v>
                </c:pt>
                <c:pt idx="1589" formatCode="m/d/yyyy">
                  <c:v>41451</c:v>
                </c:pt>
                <c:pt idx="1590" formatCode="m/d/yyyy">
                  <c:v>41450</c:v>
                </c:pt>
                <c:pt idx="1591" formatCode="m/d/yyyy">
                  <c:v>41449</c:v>
                </c:pt>
                <c:pt idx="1592" formatCode="m/d/yyyy">
                  <c:v>41446</c:v>
                </c:pt>
                <c:pt idx="1593" formatCode="m/d/yyyy">
                  <c:v>41445</c:v>
                </c:pt>
                <c:pt idx="1594" formatCode="m/d/yyyy">
                  <c:v>41444</c:v>
                </c:pt>
                <c:pt idx="1595" formatCode="m/d/yyyy">
                  <c:v>41443</c:v>
                </c:pt>
                <c:pt idx="1596" formatCode="m/d/yyyy">
                  <c:v>41442</c:v>
                </c:pt>
                <c:pt idx="1597" formatCode="m/d/yyyy">
                  <c:v>41439</c:v>
                </c:pt>
                <c:pt idx="1598" formatCode="m/d/yyyy">
                  <c:v>41438</c:v>
                </c:pt>
                <c:pt idx="1599" formatCode="m/d/yyyy">
                  <c:v>41437</c:v>
                </c:pt>
                <c:pt idx="1600" formatCode="m/d/yyyy">
                  <c:v>41436</c:v>
                </c:pt>
                <c:pt idx="1601" formatCode="m/d/yyyy">
                  <c:v>41435</c:v>
                </c:pt>
                <c:pt idx="1602" formatCode="m/d/yyyy">
                  <c:v>41432</c:v>
                </c:pt>
                <c:pt idx="1603" formatCode="m/d/yyyy">
                  <c:v>41431</c:v>
                </c:pt>
                <c:pt idx="1604" formatCode="m/d/yyyy">
                  <c:v>41430</c:v>
                </c:pt>
                <c:pt idx="1605" formatCode="m/d/yyyy">
                  <c:v>41429</c:v>
                </c:pt>
                <c:pt idx="1606" formatCode="m/d/yyyy">
                  <c:v>41428</c:v>
                </c:pt>
                <c:pt idx="1607" formatCode="m/d/yyyy">
                  <c:v>41425</c:v>
                </c:pt>
                <c:pt idx="1608" formatCode="m/d/yyyy">
                  <c:v>41424</c:v>
                </c:pt>
                <c:pt idx="1609" formatCode="m/d/yyyy">
                  <c:v>41423</c:v>
                </c:pt>
                <c:pt idx="1610" formatCode="m/d/yyyy">
                  <c:v>41422</c:v>
                </c:pt>
                <c:pt idx="1611" formatCode="m/d/yyyy">
                  <c:v>41418</c:v>
                </c:pt>
                <c:pt idx="1612" formatCode="m/d/yyyy">
                  <c:v>41417</c:v>
                </c:pt>
                <c:pt idx="1613" formatCode="m/d/yyyy">
                  <c:v>41416</c:v>
                </c:pt>
                <c:pt idx="1614" formatCode="m/d/yyyy">
                  <c:v>41415</c:v>
                </c:pt>
                <c:pt idx="1615" formatCode="m/d/yyyy">
                  <c:v>41414</c:v>
                </c:pt>
                <c:pt idx="1616" formatCode="m/d/yyyy">
                  <c:v>41411</c:v>
                </c:pt>
                <c:pt idx="1617" formatCode="m/d/yyyy">
                  <c:v>41410</c:v>
                </c:pt>
                <c:pt idx="1618" formatCode="m/d/yyyy">
                  <c:v>41409</c:v>
                </c:pt>
                <c:pt idx="1619" formatCode="m/d/yyyy">
                  <c:v>41408</c:v>
                </c:pt>
                <c:pt idx="1620" formatCode="m/d/yyyy">
                  <c:v>41407</c:v>
                </c:pt>
                <c:pt idx="1621" formatCode="m/d/yyyy">
                  <c:v>41404</c:v>
                </c:pt>
                <c:pt idx="1622" formatCode="m/d/yyyy">
                  <c:v>41403</c:v>
                </c:pt>
                <c:pt idx="1623" formatCode="m/d/yyyy">
                  <c:v>41402</c:v>
                </c:pt>
                <c:pt idx="1624" formatCode="m/d/yyyy">
                  <c:v>41401</c:v>
                </c:pt>
                <c:pt idx="1625" formatCode="m/d/yyyy">
                  <c:v>41400</c:v>
                </c:pt>
                <c:pt idx="1626" formatCode="m/d/yyyy">
                  <c:v>41397</c:v>
                </c:pt>
                <c:pt idx="1627" formatCode="m/d/yyyy">
                  <c:v>41396</c:v>
                </c:pt>
                <c:pt idx="1628" formatCode="m/d/yyyy">
                  <c:v>41395</c:v>
                </c:pt>
                <c:pt idx="1629" formatCode="m/d/yyyy">
                  <c:v>41394</c:v>
                </c:pt>
                <c:pt idx="1630" formatCode="m/d/yyyy">
                  <c:v>41393</c:v>
                </c:pt>
                <c:pt idx="1631" formatCode="m/d/yyyy">
                  <c:v>41390</c:v>
                </c:pt>
                <c:pt idx="1632" formatCode="m/d/yyyy">
                  <c:v>41389</c:v>
                </c:pt>
                <c:pt idx="1633" formatCode="m/d/yyyy">
                  <c:v>41388</c:v>
                </c:pt>
                <c:pt idx="1634" formatCode="m/d/yyyy">
                  <c:v>41387</c:v>
                </c:pt>
                <c:pt idx="1635" formatCode="m/d/yyyy">
                  <c:v>41386</c:v>
                </c:pt>
                <c:pt idx="1636" formatCode="m/d/yyyy">
                  <c:v>41383</c:v>
                </c:pt>
                <c:pt idx="1637" formatCode="m/d/yyyy">
                  <c:v>41382</c:v>
                </c:pt>
                <c:pt idx="1638" formatCode="m/d/yyyy">
                  <c:v>41381</c:v>
                </c:pt>
                <c:pt idx="1639" formatCode="m/d/yyyy">
                  <c:v>41380</c:v>
                </c:pt>
                <c:pt idx="1640" formatCode="m/d/yyyy">
                  <c:v>41379</c:v>
                </c:pt>
                <c:pt idx="1641" formatCode="m/d/yyyy">
                  <c:v>41376</c:v>
                </c:pt>
                <c:pt idx="1642" formatCode="m/d/yyyy">
                  <c:v>41375</c:v>
                </c:pt>
                <c:pt idx="1643" formatCode="m/d/yyyy">
                  <c:v>41374</c:v>
                </c:pt>
                <c:pt idx="1644" formatCode="m/d/yyyy">
                  <c:v>41373</c:v>
                </c:pt>
                <c:pt idx="1645" formatCode="m/d/yyyy">
                  <c:v>41372</c:v>
                </c:pt>
                <c:pt idx="1646" formatCode="m/d/yyyy">
                  <c:v>41369</c:v>
                </c:pt>
                <c:pt idx="1647" formatCode="m/d/yyyy">
                  <c:v>41368</c:v>
                </c:pt>
                <c:pt idx="1648" formatCode="m/d/yyyy">
                  <c:v>41367</c:v>
                </c:pt>
                <c:pt idx="1649" formatCode="m/d/yyyy">
                  <c:v>41366</c:v>
                </c:pt>
                <c:pt idx="1650" formatCode="m/d/yyyy">
                  <c:v>41365</c:v>
                </c:pt>
                <c:pt idx="1651" formatCode="m/d/yyyy">
                  <c:v>41361</c:v>
                </c:pt>
                <c:pt idx="1652" formatCode="m/d/yyyy">
                  <c:v>41360</c:v>
                </c:pt>
                <c:pt idx="1653" formatCode="m/d/yyyy">
                  <c:v>41359</c:v>
                </c:pt>
                <c:pt idx="1654" formatCode="m/d/yyyy">
                  <c:v>41358</c:v>
                </c:pt>
                <c:pt idx="1655" formatCode="m/d/yyyy">
                  <c:v>41355</c:v>
                </c:pt>
                <c:pt idx="1656" formatCode="m/d/yyyy">
                  <c:v>41354</c:v>
                </c:pt>
                <c:pt idx="1657" formatCode="m/d/yyyy">
                  <c:v>41353</c:v>
                </c:pt>
                <c:pt idx="1658" formatCode="m/d/yyyy">
                  <c:v>41352</c:v>
                </c:pt>
                <c:pt idx="1659" formatCode="m/d/yyyy">
                  <c:v>41351</c:v>
                </c:pt>
                <c:pt idx="1660" formatCode="m/d/yyyy">
                  <c:v>41348</c:v>
                </c:pt>
                <c:pt idx="1661" formatCode="m/d/yyyy">
                  <c:v>41347</c:v>
                </c:pt>
                <c:pt idx="1662" formatCode="m/d/yyyy">
                  <c:v>41346</c:v>
                </c:pt>
                <c:pt idx="1663" formatCode="m/d/yyyy">
                  <c:v>41345</c:v>
                </c:pt>
                <c:pt idx="1664" formatCode="m/d/yyyy">
                  <c:v>41344</c:v>
                </c:pt>
                <c:pt idx="1665" formatCode="m/d/yyyy">
                  <c:v>41341</c:v>
                </c:pt>
                <c:pt idx="1666" formatCode="m/d/yyyy">
                  <c:v>41340</c:v>
                </c:pt>
                <c:pt idx="1667" formatCode="m/d/yyyy">
                  <c:v>41339</c:v>
                </c:pt>
                <c:pt idx="1668" formatCode="m/d/yyyy">
                  <c:v>41338</c:v>
                </c:pt>
                <c:pt idx="1669" formatCode="m/d/yyyy">
                  <c:v>41337</c:v>
                </c:pt>
                <c:pt idx="1670" formatCode="m/d/yyyy">
                  <c:v>41334</c:v>
                </c:pt>
                <c:pt idx="1671" formatCode="m/d/yyyy">
                  <c:v>41333</c:v>
                </c:pt>
                <c:pt idx="1672" formatCode="m/d/yyyy">
                  <c:v>41332</c:v>
                </c:pt>
                <c:pt idx="1673" formatCode="m/d/yyyy">
                  <c:v>41331</c:v>
                </c:pt>
                <c:pt idx="1674" formatCode="m/d/yyyy">
                  <c:v>41330</c:v>
                </c:pt>
                <c:pt idx="1675" formatCode="m/d/yyyy">
                  <c:v>41327</c:v>
                </c:pt>
                <c:pt idx="1676" formatCode="m/d/yyyy">
                  <c:v>41326</c:v>
                </c:pt>
                <c:pt idx="1677" formatCode="m/d/yyyy">
                  <c:v>41325</c:v>
                </c:pt>
                <c:pt idx="1678" formatCode="m/d/yyyy">
                  <c:v>41324</c:v>
                </c:pt>
                <c:pt idx="1679" formatCode="m/d/yyyy">
                  <c:v>41320</c:v>
                </c:pt>
                <c:pt idx="1680" formatCode="m/d/yyyy">
                  <c:v>41319</c:v>
                </c:pt>
                <c:pt idx="1681" formatCode="m/d/yyyy">
                  <c:v>41318</c:v>
                </c:pt>
                <c:pt idx="1682" formatCode="m/d/yyyy">
                  <c:v>41317</c:v>
                </c:pt>
                <c:pt idx="1683" formatCode="m/d/yyyy">
                  <c:v>41316</c:v>
                </c:pt>
                <c:pt idx="1684" formatCode="m/d/yyyy">
                  <c:v>41313</c:v>
                </c:pt>
                <c:pt idx="1685" formatCode="m/d/yyyy">
                  <c:v>41312</c:v>
                </c:pt>
                <c:pt idx="1686" formatCode="m/d/yyyy">
                  <c:v>41311</c:v>
                </c:pt>
                <c:pt idx="1687" formatCode="m/d/yyyy">
                  <c:v>41310</c:v>
                </c:pt>
                <c:pt idx="1688" formatCode="m/d/yyyy">
                  <c:v>41309</c:v>
                </c:pt>
                <c:pt idx="1689" formatCode="m/d/yyyy">
                  <c:v>41306</c:v>
                </c:pt>
                <c:pt idx="1690" formatCode="m/d/yyyy">
                  <c:v>41305</c:v>
                </c:pt>
                <c:pt idx="1691" formatCode="m/d/yyyy">
                  <c:v>41304</c:v>
                </c:pt>
                <c:pt idx="1692" formatCode="m/d/yyyy">
                  <c:v>41303</c:v>
                </c:pt>
                <c:pt idx="1693" formatCode="m/d/yyyy">
                  <c:v>41302</c:v>
                </c:pt>
                <c:pt idx="1694" formatCode="m/d/yyyy">
                  <c:v>41299</c:v>
                </c:pt>
                <c:pt idx="1695" formatCode="m/d/yyyy">
                  <c:v>41298</c:v>
                </c:pt>
                <c:pt idx="1696" formatCode="m/d/yyyy">
                  <c:v>41297</c:v>
                </c:pt>
                <c:pt idx="1697" formatCode="m/d/yyyy">
                  <c:v>41296</c:v>
                </c:pt>
                <c:pt idx="1698" formatCode="m/d/yyyy">
                  <c:v>41292</c:v>
                </c:pt>
                <c:pt idx="1699" formatCode="m/d/yyyy">
                  <c:v>41291</c:v>
                </c:pt>
                <c:pt idx="1700" formatCode="m/d/yyyy">
                  <c:v>41290</c:v>
                </c:pt>
                <c:pt idx="1701" formatCode="m/d/yyyy">
                  <c:v>41289</c:v>
                </c:pt>
                <c:pt idx="1702" formatCode="m/d/yyyy">
                  <c:v>41288</c:v>
                </c:pt>
                <c:pt idx="1703" formatCode="m/d/yyyy">
                  <c:v>41285</c:v>
                </c:pt>
                <c:pt idx="1704" formatCode="m/d/yyyy">
                  <c:v>41284</c:v>
                </c:pt>
                <c:pt idx="1705" formatCode="m/d/yyyy">
                  <c:v>41283</c:v>
                </c:pt>
                <c:pt idx="1706" formatCode="m/d/yyyy">
                  <c:v>41282</c:v>
                </c:pt>
                <c:pt idx="1707" formatCode="m/d/yyyy">
                  <c:v>41281</c:v>
                </c:pt>
                <c:pt idx="1708" formatCode="m/d/yyyy">
                  <c:v>41278</c:v>
                </c:pt>
                <c:pt idx="1709" formatCode="m/d/yyyy">
                  <c:v>41277</c:v>
                </c:pt>
                <c:pt idx="1710" formatCode="m/d/yyyy">
                  <c:v>41276</c:v>
                </c:pt>
                <c:pt idx="1711" formatCode="m/d/yyyy">
                  <c:v>41274</c:v>
                </c:pt>
                <c:pt idx="1712" formatCode="m/d/yyyy">
                  <c:v>41271</c:v>
                </c:pt>
                <c:pt idx="1713" formatCode="m/d/yyyy">
                  <c:v>41270</c:v>
                </c:pt>
                <c:pt idx="1714" formatCode="m/d/yyyy">
                  <c:v>41269</c:v>
                </c:pt>
                <c:pt idx="1715" formatCode="m/d/yyyy">
                  <c:v>41267</c:v>
                </c:pt>
                <c:pt idx="1716" formatCode="m/d/yyyy">
                  <c:v>41264</c:v>
                </c:pt>
                <c:pt idx="1717" formatCode="m/d/yyyy">
                  <c:v>41263</c:v>
                </c:pt>
                <c:pt idx="1718" formatCode="m/d/yyyy">
                  <c:v>41262</c:v>
                </c:pt>
                <c:pt idx="1719" formatCode="m/d/yyyy">
                  <c:v>41261</c:v>
                </c:pt>
                <c:pt idx="1720" formatCode="m/d/yyyy">
                  <c:v>41260</c:v>
                </c:pt>
                <c:pt idx="1721" formatCode="m/d/yyyy">
                  <c:v>41257</c:v>
                </c:pt>
                <c:pt idx="1722" formatCode="m/d/yyyy">
                  <c:v>41256</c:v>
                </c:pt>
                <c:pt idx="1723" formatCode="m/d/yyyy">
                  <c:v>41255</c:v>
                </c:pt>
                <c:pt idx="1724" formatCode="m/d/yyyy">
                  <c:v>41254</c:v>
                </c:pt>
                <c:pt idx="1725" formatCode="m/d/yyyy">
                  <c:v>41253</c:v>
                </c:pt>
                <c:pt idx="1726" formatCode="m/d/yyyy">
                  <c:v>41250</c:v>
                </c:pt>
                <c:pt idx="1727" formatCode="m/d/yyyy">
                  <c:v>41249</c:v>
                </c:pt>
                <c:pt idx="1728" formatCode="m/d/yyyy">
                  <c:v>41248</c:v>
                </c:pt>
                <c:pt idx="1729" formatCode="m/d/yyyy">
                  <c:v>41247</c:v>
                </c:pt>
                <c:pt idx="1730" formatCode="m/d/yyyy">
                  <c:v>41246</c:v>
                </c:pt>
                <c:pt idx="1731" formatCode="m/d/yyyy">
                  <c:v>41243</c:v>
                </c:pt>
                <c:pt idx="1732" formatCode="m/d/yyyy">
                  <c:v>41242</c:v>
                </c:pt>
                <c:pt idx="1733" formatCode="m/d/yyyy">
                  <c:v>41241</c:v>
                </c:pt>
                <c:pt idx="1734" formatCode="m/d/yyyy">
                  <c:v>41240</c:v>
                </c:pt>
                <c:pt idx="1735" formatCode="m/d/yyyy">
                  <c:v>41239</c:v>
                </c:pt>
                <c:pt idx="1736" formatCode="m/d/yyyy">
                  <c:v>41236</c:v>
                </c:pt>
                <c:pt idx="1737" formatCode="m/d/yyyy">
                  <c:v>41234</c:v>
                </c:pt>
                <c:pt idx="1738" formatCode="m/d/yyyy">
                  <c:v>41233</c:v>
                </c:pt>
                <c:pt idx="1739" formatCode="m/d/yyyy">
                  <c:v>41232</c:v>
                </c:pt>
                <c:pt idx="1740" formatCode="m/d/yyyy">
                  <c:v>41229</c:v>
                </c:pt>
                <c:pt idx="1741" formatCode="m/d/yyyy">
                  <c:v>41228</c:v>
                </c:pt>
                <c:pt idx="1742" formatCode="m/d/yyyy">
                  <c:v>41227</c:v>
                </c:pt>
                <c:pt idx="1743" formatCode="m/d/yyyy">
                  <c:v>41226</c:v>
                </c:pt>
                <c:pt idx="1744" formatCode="m/d/yyyy">
                  <c:v>41222</c:v>
                </c:pt>
                <c:pt idx="1745" formatCode="m/d/yyyy">
                  <c:v>41221</c:v>
                </c:pt>
                <c:pt idx="1746" formatCode="m/d/yyyy">
                  <c:v>41220</c:v>
                </c:pt>
                <c:pt idx="1747" formatCode="m/d/yyyy">
                  <c:v>41219</c:v>
                </c:pt>
                <c:pt idx="1748" formatCode="m/d/yyyy">
                  <c:v>41218</c:v>
                </c:pt>
                <c:pt idx="1749" formatCode="m/d/yyyy">
                  <c:v>41215</c:v>
                </c:pt>
                <c:pt idx="1750" formatCode="m/d/yyyy">
                  <c:v>41214</c:v>
                </c:pt>
                <c:pt idx="1751" formatCode="m/d/yyyy">
                  <c:v>41213</c:v>
                </c:pt>
                <c:pt idx="1752" formatCode="m/d/yyyy">
                  <c:v>41212</c:v>
                </c:pt>
                <c:pt idx="1753" formatCode="m/d/yyyy">
                  <c:v>41211</c:v>
                </c:pt>
                <c:pt idx="1754" formatCode="m/d/yyyy">
                  <c:v>41208</c:v>
                </c:pt>
                <c:pt idx="1755" formatCode="m/d/yyyy">
                  <c:v>41207</c:v>
                </c:pt>
                <c:pt idx="1756" formatCode="m/d/yyyy">
                  <c:v>41206</c:v>
                </c:pt>
                <c:pt idx="1757" formatCode="m/d/yyyy">
                  <c:v>41205</c:v>
                </c:pt>
                <c:pt idx="1758" formatCode="m/d/yyyy">
                  <c:v>41204</c:v>
                </c:pt>
                <c:pt idx="1759" formatCode="m/d/yyyy">
                  <c:v>41201</c:v>
                </c:pt>
                <c:pt idx="1760" formatCode="m/d/yyyy">
                  <c:v>41200</c:v>
                </c:pt>
                <c:pt idx="1761" formatCode="m/d/yyyy">
                  <c:v>41199</c:v>
                </c:pt>
                <c:pt idx="1762" formatCode="m/d/yyyy">
                  <c:v>41198</c:v>
                </c:pt>
                <c:pt idx="1763" formatCode="m/d/yyyy">
                  <c:v>41197</c:v>
                </c:pt>
                <c:pt idx="1764" formatCode="m/d/yyyy">
                  <c:v>41194</c:v>
                </c:pt>
                <c:pt idx="1765" formatCode="m/d/yyyy">
                  <c:v>41193</c:v>
                </c:pt>
                <c:pt idx="1766" formatCode="m/d/yyyy">
                  <c:v>41192</c:v>
                </c:pt>
                <c:pt idx="1767" formatCode="m/d/yyyy">
                  <c:v>41191</c:v>
                </c:pt>
                <c:pt idx="1768" formatCode="m/d/yyyy">
                  <c:v>41187</c:v>
                </c:pt>
                <c:pt idx="1769" formatCode="m/d/yyyy">
                  <c:v>41186</c:v>
                </c:pt>
                <c:pt idx="1770" formatCode="m/d/yyyy">
                  <c:v>41185</c:v>
                </c:pt>
                <c:pt idx="1771" formatCode="m/d/yyyy">
                  <c:v>41184</c:v>
                </c:pt>
                <c:pt idx="1772" formatCode="m/d/yyyy">
                  <c:v>41183</c:v>
                </c:pt>
                <c:pt idx="1773" formatCode="m/d/yyyy">
                  <c:v>41180</c:v>
                </c:pt>
                <c:pt idx="1774" formatCode="m/d/yyyy">
                  <c:v>41179</c:v>
                </c:pt>
                <c:pt idx="1775" formatCode="m/d/yyyy">
                  <c:v>41178</c:v>
                </c:pt>
                <c:pt idx="1776" formatCode="m/d/yyyy">
                  <c:v>41177</c:v>
                </c:pt>
                <c:pt idx="1777" formatCode="m/d/yyyy">
                  <c:v>41176</c:v>
                </c:pt>
                <c:pt idx="1778" formatCode="m/d/yyyy">
                  <c:v>41173</c:v>
                </c:pt>
                <c:pt idx="1779" formatCode="m/d/yyyy">
                  <c:v>41172</c:v>
                </c:pt>
                <c:pt idx="1780" formatCode="m/d/yyyy">
                  <c:v>41171</c:v>
                </c:pt>
                <c:pt idx="1781" formatCode="m/d/yyyy">
                  <c:v>41170</c:v>
                </c:pt>
                <c:pt idx="1782" formatCode="m/d/yyyy">
                  <c:v>41169</c:v>
                </c:pt>
                <c:pt idx="1783" formatCode="m/d/yyyy">
                  <c:v>41166</c:v>
                </c:pt>
                <c:pt idx="1784" formatCode="m/d/yyyy">
                  <c:v>41165</c:v>
                </c:pt>
                <c:pt idx="1785" formatCode="m/d/yyyy">
                  <c:v>41164</c:v>
                </c:pt>
                <c:pt idx="1786" formatCode="m/d/yyyy">
                  <c:v>41163</c:v>
                </c:pt>
                <c:pt idx="1787" formatCode="m/d/yyyy">
                  <c:v>41162</c:v>
                </c:pt>
                <c:pt idx="1788" formatCode="m/d/yyyy">
                  <c:v>41159</c:v>
                </c:pt>
                <c:pt idx="1789" formatCode="m/d/yyyy">
                  <c:v>41158</c:v>
                </c:pt>
                <c:pt idx="1790" formatCode="m/d/yyyy">
                  <c:v>41157</c:v>
                </c:pt>
                <c:pt idx="1791" formatCode="m/d/yyyy">
                  <c:v>41156</c:v>
                </c:pt>
                <c:pt idx="1792" formatCode="m/d/yyyy">
                  <c:v>41152</c:v>
                </c:pt>
                <c:pt idx="1793" formatCode="m/d/yyyy">
                  <c:v>41151</c:v>
                </c:pt>
                <c:pt idx="1794" formatCode="m/d/yyyy">
                  <c:v>41150</c:v>
                </c:pt>
                <c:pt idx="1795" formatCode="m/d/yyyy">
                  <c:v>41149</c:v>
                </c:pt>
                <c:pt idx="1796" formatCode="m/d/yyyy">
                  <c:v>41148</c:v>
                </c:pt>
                <c:pt idx="1797" formatCode="m/d/yyyy">
                  <c:v>41145</c:v>
                </c:pt>
                <c:pt idx="1798" formatCode="m/d/yyyy">
                  <c:v>41144</c:v>
                </c:pt>
                <c:pt idx="1799" formatCode="m/d/yyyy">
                  <c:v>41143</c:v>
                </c:pt>
                <c:pt idx="1800" formatCode="m/d/yyyy">
                  <c:v>41142</c:v>
                </c:pt>
                <c:pt idx="1801" formatCode="m/d/yyyy">
                  <c:v>41141</c:v>
                </c:pt>
                <c:pt idx="1802" formatCode="m/d/yyyy">
                  <c:v>41138</c:v>
                </c:pt>
                <c:pt idx="1803" formatCode="m/d/yyyy">
                  <c:v>41137</c:v>
                </c:pt>
                <c:pt idx="1804" formatCode="m/d/yyyy">
                  <c:v>41136</c:v>
                </c:pt>
                <c:pt idx="1805" formatCode="m/d/yyyy">
                  <c:v>41135</c:v>
                </c:pt>
                <c:pt idx="1806" formatCode="m/d/yyyy">
                  <c:v>41134</c:v>
                </c:pt>
                <c:pt idx="1807" formatCode="m/d/yyyy">
                  <c:v>41131</c:v>
                </c:pt>
                <c:pt idx="1808" formatCode="m/d/yyyy">
                  <c:v>41130</c:v>
                </c:pt>
                <c:pt idx="1809" formatCode="m/d/yyyy">
                  <c:v>41129</c:v>
                </c:pt>
                <c:pt idx="1810" formatCode="m/d/yyyy">
                  <c:v>41128</c:v>
                </c:pt>
                <c:pt idx="1811" formatCode="m/d/yyyy">
                  <c:v>41127</c:v>
                </c:pt>
                <c:pt idx="1812" formatCode="m/d/yyyy">
                  <c:v>41124</c:v>
                </c:pt>
                <c:pt idx="1813" formatCode="m/d/yyyy">
                  <c:v>41123</c:v>
                </c:pt>
                <c:pt idx="1814" formatCode="m/d/yyyy">
                  <c:v>41122</c:v>
                </c:pt>
                <c:pt idx="1815" formatCode="m/d/yyyy">
                  <c:v>41121</c:v>
                </c:pt>
                <c:pt idx="1816" formatCode="m/d/yyyy">
                  <c:v>41120</c:v>
                </c:pt>
                <c:pt idx="1817" formatCode="m/d/yyyy">
                  <c:v>41117</c:v>
                </c:pt>
                <c:pt idx="1818" formatCode="m/d/yyyy">
                  <c:v>41116</c:v>
                </c:pt>
                <c:pt idx="1819" formatCode="m/d/yyyy">
                  <c:v>41115</c:v>
                </c:pt>
                <c:pt idx="1820" formatCode="m/d/yyyy">
                  <c:v>41114</c:v>
                </c:pt>
                <c:pt idx="1821" formatCode="m/d/yyyy">
                  <c:v>41113</c:v>
                </c:pt>
                <c:pt idx="1822" formatCode="m/d/yyyy">
                  <c:v>41110</c:v>
                </c:pt>
                <c:pt idx="1823" formatCode="m/d/yyyy">
                  <c:v>41109</c:v>
                </c:pt>
                <c:pt idx="1824" formatCode="m/d/yyyy">
                  <c:v>41108</c:v>
                </c:pt>
                <c:pt idx="1825" formatCode="m/d/yyyy">
                  <c:v>41107</c:v>
                </c:pt>
                <c:pt idx="1826" formatCode="m/d/yyyy">
                  <c:v>41106</c:v>
                </c:pt>
                <c:pt idx="1827" formatCode="m/d/yyyy">
                  <c:v>41103</c:v>
                </c:pt>
                <c:pt idx="1828" formatCode="m/d/yyyy">
                  <c:v>41102</c:v>
                </c:pt>
                <c:pt idx="1829" formatCode="m/d/yyyy">
                  <c:v>41101</c:v>
                </c:pt>
                <c:pt idx="1830" formatCode="m/d/yyyy">
                  <c:v>41100</c:v>
                </c:pt>
                <c:pt idx="1831" formatCode="m/d/yyyy">
                  <c:v>41099</c:v>
                </c:pt>
                <c:pt idx="1832" formatCode="m/d/yyyy">
                  <c:v>41096</c:v>
                </c:pt>
                <c:pt idx="1833" formatCode="m/d/yyyy">
                  <c:v>41095</c:v>
                </c:pt>
                <c:pt idx="1834" formatCode="m/d/yyyy">
                  <c:v>41093</c:v>
                </c:pt>
                <c:pt idx="1835" formatCode="m/d/yyyy">
                  <c:v>41092</c:v>
                </c:pt>
                <c:pt idx="1836" formatCode="m/d/yyyy">
                  <c:v>41089</c:v>
                </c:pt>
                <c:pt idx="1837" formatCode="m/d/yyyy">
                  <c:v>41088</c:v>
                </c:pt>
                <c:pt idx="1838" formatCode="m/d/yyyy">
                  <c:v>41087</c:v>
                </c:pt>
                <c:pt idx="1839" formatCode="m/d/yyyy">
                  <c:v>41086</c:v>
                </c:pt>
                <c:pt idx="1840" formatCode="m/d/yyyy">
                  <c:v>41085</c:v>
                </c:pt>
                <c:pt idx="1841" formatCode="m/d/yyyy">
                  <c:v>41082</c:v>
                </c:pt>
                <c:pt idx="1842" formatCode="m/d/yyyy">
                  <c:v>41081</c:v>
                </c:pt>
                <c:pt idx="1843" formatCode="m/d/yyyy">
                  <c:v>41080</c:v>
                </c:pt>
                <c:pt idx="1844" formatCode="m/d/yyyy">
                  <c:v>41079</c:v>
                </c:pt>
                <c:pt idx="1845" formatCode="m/d/yyyy">
                  <c:v>41078</c:v>
                </c:pt>
                <c:pt idx="1846" formatCode="m/d/yyyy">
                  <c:v>41075</c:v>
                </c:pt>
                <c:pt idx="1847" formatCode="m/d/yyyy">
                  <c:v>41074</c:v>
                </c:pt>
                <c:pt idx="1848" formatCode="m/d/yyyy">
                  <c:v>41073</c:v>
                </c:pt>
                <c:pt idx="1849" formatCode="m/d/yyyy">
                  <c:v>41072</c:v>
                </c:pt>
                <c:pt idx="1850" formatCode="m/d/yyyy">
                  <c:v>41071</c:v>
                </c:pt>
                <c:pt idx="1851" formatCode="m/d/yyyy">
                  <c:v>41068</c:v>
                </c:pt>
                <c:pt idx="1852" formatCode="m/d/yyyy">
                  <c:v>41067</c:v>
                </c:pt>
                <c:pt idx="1853" formatCode="m/d/yyyy">
                  <c:v>41066</c:v>
                </c:pt>
                <c:pt idx="1854" formatCode="m/d/yyyy">
                  <c:v>41065</c:v>
                </c:pt>
                <c:pt idx="1855" formatCode="m/d/yyyy">
                  <c:v>41064</c:v>
                </c:pt>
                <c:pt idx="1856" formatCode="m/d/yyyy">
                  <c:v>41061</c:v>
                </c:pt>
                <c:pt idx="1857" formatCode="m/d/yyyy">
                  <c:v>41060</c:v>
                </c:pt>
                <c:pt idx="1858" formatCode="m/d/yyyy">
                  <c:v>41059</c:v>
                </c:pt>
                <c:pt idx="1859" formatCode="m/d/yyyy">
                  <c:v>41058</c:v>
                </c:pt>
                <c:pt idx="1860" formatCode="m/d/yyyy">
                  <c:v>41054</c:v>
                </c:pt>
                <c:pt idx="1861" formatCode="m/d/yyyy">
                  <c:v>41053</c:v>
                </c:pt>
                <c:pt idx="1862" formatCode="m/d/yyyy">
                  <c:v>41052</c:v>
                </c:pt>
                <c:pt idx="1863" formatCode="m/d/yyyy">
                  <c:v>41051</c:v>
                </c:pt>
                <c:pt idx="1864" formatCode="m/d/yyyy">
                  <c:v>41050</c:v>
                </c:pt>
                <c:pt idx="1865" formatCode="m/d/yyyy">
                  <c:v>41047</c:v>
                </c:pt>
                <c:pt idx="1866" formatCode="m/d/yyyy">
                  <c:v>41046</c:v>
                </c:pt>
                <c:pt idx="1867" formatCode="m/d/yyyy">
                  <c:v>41045</c:v>
                </c:pt>
                <c:pt idx="1868" formatCode="m/d/yyyy">
                  <c:v>41044</c:v>
                </c:pt>
                <c:pt idx="1869" formatCode="m/d/yyyy">
                  <c:v>41043</c:v>
                </c:pt>
                <c:pt idx="1870" formatCode="m/d/yyyy">
                  <c:v>41040</c:v>
                </c:pt>
                <c:pt idx="1871" formatCode="m/d/yyyy">
                  <c:v>41039</c:v>
                </c:pt>
                <c:pt idx="1872" formatCode="m/d/yyyy">
                  <c:v>41038</c:v>
                </c:pt>
                <c:pt idx="1873" formatCode="m/d/yyyy">
                  <c:v>41037</c:v>
                </c:pt>
                <c:pt idx="1874" formatCode="m/d/yyyy">
                  <c:v>41036</c:v>
                </c:pt>
                <c:pt idx="1875" formatCode="m/d/yyyy">
                  <c:v>41033</c:v>
                </c:pt>
                <c:pt idx="1876" formatCode="m/d/yyyy">
                  <c:v>41032</c:v>
                </c:pt>
                <c:pt idx="1877" formatCode="m/d/yyyy">
                  <c:v>41031</c:v>
                </c:pt>
                <c:pt idx="1878" formatCode="m/d/yyyy">
                  <c:v>41030</c:v>
                </c:pt>
                <c:pt idx="1879" formatCode="m/d/yyyy">
                  <c:v>41029</c:v>
                </c:pt>
                <c:pt idx="1880" formatCode="m/d/yyyy">
                  <c:v>41026</c:v>
                </c:pt>
                <c:pt idx="1881" formatCode="m/d/yyyy">
                  <c:v>41025</c:v>
                </c:pt>
                <c:pt idx="1882" formatCode="m/d/yyyy">
                  <c:v>41024</c:v>
                </c:pt>
                <c:pt idx="1883" formatCode="m/d/yyyy">
                  <c:v>41023</c:v>
                </c:pt>
                <c:pt idx="1884" formatCode="m/d/yyyy">
                  <c:v>41022</c:v>
                </c:pt>
              </c:numCache>
            </c:numRef>
          </c:xVal>
          <c:yVal>
            <c:numRef>
              <c:f>'10 Year'!$B$4:$B$10950</c:f>
              <c:numCache>
                <c:formatCode>General</c:formatCode>
                <c:ptCount val="10947"/>
                <c:pt idx="3" formatCode="0.00%">
                  <c:v>1.6799999999999999E-2</c:v>
                </c:pt>
                <c:pt idx="4" formatCode="0.00%">
                  <c:v>1.6799999999999999E-2</c:v>
                </c:pt>
                <c:pt idx="5" formatCode="0.00%">
                  <c:v>1.6920000000000001E-2</c:v>
                </c:pt>
                <c:pt idx="6" formatCode="0.00%">
                  <c:v>1.737E-2</c:v>
                </c:pt>
                <c:pt idx="7" formatCode="0.00%">
                  <c:v>1.6459999999999999E-2</c:v>
                </c:pt>
                <c:pt idx="8" formatCode="0.00%">
                  <c:v>1.7270000000000001E-2</c:v>
                </c:pt>
                <c:pt idx="9" formatCode="0.00%">
                  <c:v>1.721E-2</c:v>
                </c:pt>
                <c:pt idx="10" formatCode="0.00%">
                  <c:v>1.7840000000000002E-2</c:v>
                </c:pt>
                <c:pt idx="11" formatCode="0.00%">
                  <c:v>1.796E-2</c:v>
                </c:pt>
                <c:pt idx="12" formatCode="0.00%">
                  <c:v>1.8009999999999998E-2</c:v>
                </c:pt>
                <c:pt idx="13" formatCode="0.00%">
                  <c:v>1.8460000000000001E-2</c:v>
                </c:pt>
                <c:pt idx="14" formatCode="0.00%">
                  <c:v>1.898E-2</c:v>
                </c:pt>
                <c:pt idx="15" formatCode="0.00%">
                  <c:v>1.772E-2</c:v>
                </c:pt>
                <c:pt idx="16" formatCode="0.00%">
                  <c:v>1.7399999999999999E-2</c:v>
                </c:pt>
                <c:pt idx="17" formatCode="0.00%">
                  <c:v>1.7319999999999999E-2</c:v>
                </c:pt>
                <c:pt idx="18" formatCode="0.00%">
                  <c:v>1.6449999999999999E-2</c:v>
                </c:pt>
                <c:pt idx="19" formatCode="0.00%">
                  <c:v>1.5609999999999999E-2</c:v>
                </c:pt>
                <c:pt idx="20" formatCode="0.00%">
                  <c:v>1.5590000000000001E-2</c:v>
                </c:pt>
                <c:pt idx="21" formatCode="0.00%">
                  <c:v>1.4670000000000001E-2</c:v>
                </c:pt>
                <c:pt idx="22" formatCode="0.00%">
                  <c:v>1.4579999999999999E-2</c:v>
                </c:pt>
                <c:pt idx="23" formatCode="0.00%">
                  <c:v>1.498E-2</c:v>
                </c:pt>
                <c:pt idx="24" formatCode="0.00%">
                  <c:v>1.498E-2</c:v>
                </c:pt>
                <c:pt idx="25" formatCode="0.00%">
                  <c:v>1.4959999999999999E-2</c:v>
                </c:pt>
                <c:pt idx="26" formatCode="0.00%">
                  <c:v>1.4809999999999999E-2</c:v>
                </c:pt>
                <c:pt idx="27" formatCode="0.00%">
                  <c:v>1.4729999999999998E-2</c:v>
                </c:pt>
                <c:pt idx="28" formatCode="0.00%">
                  <c:v>1.52E-2</c:v>
                </c:pt>
                <c:pt idx="29" formatCode="0.00%">
                  <c:v>1.4999999999999999E-2</c:v>
                </c:pt>
                <c:pt idx="30" formatCode="0.00%">
                  <c:v>1.6140000000000002E-2</c:v>
                </c:pt>
                <c:pt idx="31" formatCode="0.00%">
                  <c:v>1.5900000000000001E-2</c:v>
                </c:pt>
                <c:pt idx="32" formatCode="0.00%">
                  <c:v>1.5560000000000001E-2</c:v>
                </c:pt>
                <c:pt idx="33" formatCode="0.00%">
                  <c:v>1.6070000000000001E-2</c:v>
                </c:pt>
                <c:pt idx="34" formatCode="0.00%">
                  <c:v>1.555E-2</c:v>
                </c:pt>
                <c:pt idx="35" formatCode="0.00%">
                  <c:v>1.529E-2</c:v>
                </c:pt>
                <c:pt idx="36" formatCode="0.00%">
                  <c:v>1.5800000000000002E-2</c:v>
                </c:pt>
                <c:pt idx="37" formatCode="0.00%">
                  <c:v>1.7049999999999999E-2</c:v>
                </c:pt>
                <c:pt idx="38" formatCode="0.00%">
                  <c:v>1.6459999999999999E-2</c:v>
                </c:pt>
                <c:pt idx="39" formatCode="0.00%">
                  <c:v>1.746E-2</c:v>
                </c:pt>
                <c:pt idx="40" formatCode="0.00%">
                  <c:v>1.7180000000000001E-2</c:v>
                </c:pt>
                <c:pt idx="41" formatCode="0.00%">
                  <c:v>1.7350000000000001E-2</c:v>
                </c:pt>
                <c:pt idx="42" formatCode="0.00%">
                  <c:v>1.704E-2</c:v>
                </c:pt>
                <c:pt idx="43" formatCode="0.00%">
                  <c:v>1.7090000000000001E-2</c:v>
                </c:pt>
                <c:pt idx="44" formatCode="0.00%">
                  <c:v>1.847E-2</c:v>
                </c:pt>
                <c:pt idx="45" formatCode="0.00%">
                  <c:v>1.8939999999999999E-2</c:v>
                </c:pt>
                <c:pt idx="46" formatCode="0.00%">
                  <c:v>2.0150000000000001E-2</c:v>
                </c:pt>
                <c:pt idx="47" formatCode="0.00%">
                  <c:v>2.0590000000000001E-2</c:v>
                </c:pt>
                <c:pt idx="48" formatCode="0.00%">
                  <c:v>2.0659999999999998E-2</c:v>
                </c:pt>
                <c:pt idx="49" formatCode="0.00%">
                  <c:v>2.0710000000000003E-2</c:v>
                </c:pt>
                <c:pt idx="50" formatCode="0.00%">
                  <c:v>2.0819999999999998E-2</c:v>
                </c:pt>
                <c:pt idx="51" formatCode="0.00%">
                  <c:v>2.0449999999999999E-2</c:v>
                </c:pt>
                <c:pt idx="52" formatCode="0.00%">
                  <c:v>2.0819999999999998E-2</c:v>
                </c:pt>
                <c:pt idx="53" formatCode="0.00%">
                  <c:v>2.0470000000000002E-2</c:v>
                </c:pt>
                <c:pt idx="54" formatCode="0.00%">
                  <c:v>2.0560000000000002E-2</c:v>
                </c:pt>
                <c:pt idx="55" formatCode="0.00%">
                  <c:v>2.0250000000000001E-2</c:v>
                </c:pt>
                <c:pt idx="56" formatCode="0.00%">
                  <c:v>2.0459999999999999E-2</c:v>
                </c:pt>
                <c:pt idx="57" formatCode="0.00%">
                  <c:v>2.1030000000000004E-2</c:v>
                </c:pt>
                <c:pt idx="58" formatCode="0.00%">
                  <c:v>2.0899999999999998E-2</c:v>
                </c:pt>
                <c:pt idx="59" formatCode="0.00%">
                  <c:v>2.1230000000000002E-2</c:v>
                </c:pt>
                <c:pt idx="60" formatCode="0.00%">
                  <c:v>2.1389999999999999E-2</c:v>
                </c:pt>
                <c:pt idx="61" formatCode="0.00%">
                  <c:v>2.0619999999999999E-2</c:v>
                </c:pt>
                <c:pt idx="62" formatCode="0.00%">
                  <c:v>2.0659999999999998E-2</c:v>
                </c:pt>
                <c:pt idx="63" formatCode="0.00%">
                  <c:v>2.0480000000000002E-2</c:v>
                </c:pt>
                <c:pt idx="64" formatCode="0.00%">
                  <c:v>2.035E-2</c:v>
                </c:pt>
                <c:pt idx="65" formatCode="0.00%">
                  <c:v>1.951E-2</c:v>
                </c:pt>
                <c:pt idx="66" formatCode="0.00%">
                  <c:v>1.975E-2</c:v>
                </c:pt>
                <c:pt idx="67" formatCode="0.00%">
                  <c:v>2.0259999999999997E-2</c:v>
                </c:pt>
                <c:pt idx="68" formatCode="0.00%">
                  <c:v>2.0059999999999998E-2</c:v>
                </c:pt>
                <c:pt idx="69" formatCode="0.00%">
                  <c:v>2.0150000000000001E-2</c:v>
                </c:pt>
                <c:pt idx="70" formatCode="0.00%">
                  <c:v>2.0480000000000002E-2</c:v>
                </c:pt>
                <c:pt idx="71" formatCode="0.00%">
                  <c:v>1.9859999999999999E-2</c:v>
                </c:pt>
                <c:pt idx="72" formatCode="0.00%">
                  <c:v>2.0150000000000001E-2</c:v>
                </c:pt>
                <c:pt idx="73" formatCode="0.00%">
                  <c:v>2.0560000000000002E-2</c:v>
                </c:pt>
                <c:pt idx="74" formatCode="0.00%">
                  <c:v>2.0289999999999999E-2</c:v>
                </c:pt>
                <c:pt idx="75" formatCode="0.00%">
                  <c:v>2.0240000000000001E-2</c:v>
                </c:pt>
                <c:pt idx="76" formatCode="0.00%">
                  <c:v>2.06E-2</c:v>
                </c:pt>
                <c:pt idx="77" formatCode="0.00%">
                  <c:v>2.0950000000000003E-2</c:v>
                </c:pt>
                <c:pt idx="78" formatCode="0.00%">
                  <c:v>2.0809999999999999E-2</c:v>
                </c:pt>
                <c:pt idx="79" formatCode="0.00%">
                  <c:v>2.0959999999999999E-2</c:v>
                </c:pt>
                <c:pt idx="80" formatCode="0.00%">
                  <c:v>2.121E-2</c:v>
                </c:pt>
                <c:pt idx="81" formatCode="0.00%">
                  <c:v>2.1440000000000001E-2</c:v>
                </c:pt>
                <c:pt idx="82" formatCode="0.00%">
                  <c:v>2.1499999999999998E-2</c:v>
                </c:pt>
                <c:pt idx="83" formatCode="0.00%">
                  <c:v>2.0830000000000001E-2</c:v>
                </c:pt>
                <c:pt idx="84" formatCode="0.00%">
                  <c:v>2.1179999999999997E-2</c:v>
                </c:pt>
                <c:pt idx="85" formatCode="0.00%">
                  <c:v>2.1360000000000001E-2</c:v>
                </c:pt>
                <c:pt idx="86" formatCode="0.00%">
                  <c:v>2.1310000000000003E-2</c:v>
                </c:pt>
                <c:pt idx="87" formatCode="0.00%">
                  <c:v>2.0720000000000002E-2</c:v>
                </c:pt>
                <c:pt idx="88" formatCode="0.00%">
                  <c:v>2.1250000000000002E-2</c:v>
                </c:pt>
                <c:pt idx="89" formatCode="0.00%">
                  <c:v>2.214E-2</c:v>
                </c:pt>
                <c:pt idx="90" formatCode="0.00%">
                  <c:v>2.2629999999999997E-2</c:v>
                </c:pt>
                <c:pt idx="91" formatCode="0.00%">
                  <c:v>2.2669999999999999E-2</c:v>
                </c:pt>
                <c:pt idx="92" formatCode="0.00%">
                  <c:v>2.3210000000000001E-2</c:v>
                </c:pt>
                <c:pt idx="93" formatCode="0.00%">
                  <c:v>2.3210000000000001E-2</c:v>
                </c:pt>
                <c:pt idx="94" formatCode="0.00%">
                  <c:v>2.3189999999999999E-2</c:v>
                </c:pt>
                <c:pt idx="95" formatCode="0.00%">
                  <c:v>2.383E-2</c:v>
                </c:pt>
                <c:pt idx="96" formatCode="0.00%">
                  <c:v>2.427E-2</c:v>
                </c:pt>
                <c:pt idx="97" formatCode="0.00%">
                  <c:v>2.4169999999999997E-2</c:v>
                </c:pt>
                <c:pt idx="98" formatCode="0.00%">
                  <c:v>2.392E-2</c:v>
                </c:pt>
                <c:pt idx="99" formatCode="0.00%">
                  <c:v>2.3949999999999999E-2</c:v>
                </c:pt>
                <c:pt idx="100" formatCode="0.00%">
                  <c:v>2.3740000000000001E-2</c:v>
                </c:pt>
                <c:pt idx="101" formatCode="0.00%">
                  <c:v>2.4109999999999999E-2</c:v>
                </c:pt>
                <c:pt idx="102" formatCode="0.00%">
                  <c:v>2.402E-2</c:v>
                </c:pt>
                <c:pt idx="103" formatCode="0.00%">
                  <c:v>2.4680000000000001E-2</c:v>
                </c:pt>
                <c:pt idx="104" formatCode="0.00%">
                  <c:v>2.444E-2</c:v>
                </c:pt>
                <c:pt idx="105" formatCode="0.00%">
                  <c:v>2.4840000000000001E-2</c:v>
                </c:pt>
                <c:pt idx="106" formatCode="0.00%">
                  <c:v>2.4580000000000001E-2</c:v>
                </c:pt>
                <c:pt idx="107" formatCode="0.00%">
                  <c:v>2.4709999999999999E-2</c:v>
                </c:pt>
                <c:pt idx="108" formatCode="0.00%">
                  <c:v>2.5259999999999998E-2</c:v>
                </c:pt>
                <c:pt idx="109" formatCode="0.00%">
                  <c:v>2.5419999999999998E-2</c:v>
                </c:pt>
                <c:pt idx="110" formatCode="0.00%">
                  <c:v>2.5009999999999998E-2</c:v>
                </c:pt>
                <c:pt idx="111" formatCode="0.00%">
                  <c:v>2.503E-2</c:v>
                </c:pt>
                <c:pt idx="112" formatCode="0.00%">
                  <c:v>2.5270000000000001E-2</c:v>
                </c:pt>
                <c:pt idx="113" formatCode="0.00%">
                  <c:v>2.4990000000000002E-2</c:v>
                </c:pt>
                <c:pt idx="114" formatCode="0.00%">
                  <c:v>2.5329999999999998E-2</c:v>
                </c:pt>
                <c:pt idx="115" formatCode="0.00%">
                  <c:v>2.5190000000000001E-2</c:v>
                </c:pt>
                <c:pt idx="116" formatCode="0.00%">
                  <c:v>2.5659999999999999E-2</c:v>
                </c:pt>
                <c:pt idx="117" formatCode="0.00%">
                  <c:v>2.5840000000000002E-2</c:v>
                </c:pt>
                <c:pt idx="118" formatCode="0.00%">
                  <c:v>2.5610000000000001E-2</c:v>
                </c:pt>
                <c:pt idx="119" formatCode="0.00%">
                  <c:v>2.5610000000000001E-2</c:v>
                </c:pt>
                <c:pt idx="120" formatCode="0.00%">
                  <c:v>2.5949999999999997E-2</c:v>
                </c:pt>
                <c:pt idx="121" formatCode="0.00%">
                  <c:v>2.5910000000000002E-2</c:v>
                </c:pt>
                <c:pt idx="122" formatCode="0.00%">
                  <c:v>2.5550000000000003E-2</c:v>
                </c:pt>
                <c:pt idx="123" formatCode="0.00%">
                  <c:v>2.5659999999999999E-2</c:v>
                </c:pt>
                <c:pt idx="124" formatCode="0.00%">
                  <c:v>2.4980000000000002E-2</c:v>
                </c:pt>
                <c:pt idx="125" formatCode="0.00%">
                  <c:v>2.4670000000000001E-2</c:v>
                </c:pt>
                <c:pt idx="126" formatCode="0.00%">
                  <c:v>2.5019999999999997E-2</c:v>
                </c:pt>
                <c:pt idx="127" formatCode="0.00%">
                  <c:v>2.5230000000000002E-2</c:v>
                </c:pt>
                <c:pt idx="128" formatCode="0.00%">
                  <c:v>2.496E-2</c:v>
                </c:pt>
                <c:pt idx="129" formatCode="0.00%">
                  <c:v>2.5160000000000002E-2</c:v>
                </c:pt>
                <c:pt idx="130" formatCode="0.00%">
                  <c:v>2.5249999999999998E-2</c:v>
                </c:pt>
                <c:pt idx="131" formatCode="0.00%">
                  <c:v>2.4750000000000001E-2</c:v>
                </c:pt>
                <c:pt idx="132" formatCode="0.00%">
                  <c:v>2.5019999999999997E-2</c:v>
                </c:pt>
                <c:pt idx="133" formatCode="0.00%">
                  <c:v>2.4060000000000002E-2</c:v>
                </c:pt>
                <c:pt idx="134" formatCode="0.00%">
                  <c:v>2.3959999999999999E-2</c:v>
                </c:pt>
                <c:pt idx="135" formatCode="0.00%">
                  <c:v>2.368E-2</c:v>
                </c:pt>
                <c:pt idx="136" formatCode="0.00%">
                  <c:v>2.4239999999999998E-2</c:v>
                </c:pt>
                <c:pt idx="137" formatCode="0.00%">
                  <c:v>2.4E-2</c:v>
                </c:pt>
                <c:pt idx="138" formatCode="0.00%">
                  <c:v>2.4409999999999998E-2</c:v>
                </c:pt>
                <c:pt idx="139" formatCode="0.00%">
                  <c:v>2.5220000000000003E-2</c:v>
                </c:pt>
                <c:pt idx="140" formatCode="0.00%">
                  <c:v>2.5270000000000001E-2</c:v>
                </c:pt>
                <c:pt idx="141" formatCode="0.00%">
                  <c:v>2.613E-2</c:v>
                </c:pt>
                <c:pt idx="142" formatCode="0.00%">
                  <c:v>2.605E-2</c:v>
                </c:pt>
                <c:pt idx="143" formatCode="0.00%">
                  <c:v>2.589E-2</c:v>
                </c:pt>
                <c:pt idx="144" formatCode="0.00%">
                  <c:v>2.6310000000000004E-2</c:v>
                </c:pt>
                <c:pt idx="145" formatCode="0.00%">
                  <c:v>2.622E-2</c:v>
                </c:pt>
                <c:pt idx="146" formatCode="0.00%">
                  <c:v>2.6019999999999998E-2</c:v>
                </c:pt>
                <c:pt idx="147" formatCode="0.00%">
                  <c:v>2.64E-2</c:v>
                </c:pt>
                <c:pt idx="148" formatCode="0.00%">
                  <c:v>2.63E-2</c:v>
                </c:pt>
                <c:pt idx="149" formatCode="0.00%">
                  <c:v>2.64E-2</c:v>
                </c:pt>
                <c:pt idx="150" formatCode="0.00%">
                  <c:v>2.6939999999999999E-2</c:v>
                </c:pt>
                <c:pt idx="151" formatCode="0.00%">
                  <c:v>2.7189999999999999E-2</c:v>
                </c:pt>
                <c:pt idx="152" formatCode="0.00%">
                  <c:v>2.7229999999999997E-2</c:v>
                </c:pt>
                <c:pt idx="153" formatCode="0.00%">
                  <c:v>2.7549999999999998E-2</c:v>
                </c:pt>
                <c:pt idx="154" formatCode="0.00%">
                  <c:v>2.7160000000000004E-2</c:v>
                </c:pt>
                <c:pt idx="155" formatCode="0.00%">
                  <c:v>2.683E-2</c:v>
                </c:pt>
                <c:pt idx="156" formatCode="0.00%">
                  <c:v>2.6370000000000001E-2</c:v>
                </c:pt>
                <c:pt idx="157" formatCode="0.00%">
                  <c:v>2.664E-2</c:v>
                </c:pt>
                <c:pt idx="158" formatCode="0.00%">
                  <c:v>2.6539999999999998E-2</c:v>
                </c:pt>
                <c:pt idx="159" formatCode="0.00%">
                  <c:v>2.6929999999999999E-2</c:v>
                </c:pt>
                <c:pt idx="160" formatCode="0.00%">
                  <c:v>2.6459999999999997E-2</c:v>
                </c:pt>
                <c:pt idx="161" formatCode="0.00%">
                  <c:v>2.6349999999999998E-2</c:v>
                </c:pt>
                <c:pt idx="162" formatCode="0.00%">
                  <c:v>2.664E-2</c:v>
                </c:pt>
                <c:pt idx="163" formatCode="0.00%">
                  <c:v>2.664E-2</c:v>
                </c:pt>
                <c:pt idx="164" formatCode="0.00%">
                  <c:v>2.6550000000000004E-2</c:v>
                </c:pt>
                <c:pt idx="165" formatCode="0.00%">
                  <c:v>2.7029999999999998E-2</c:v>
                </c:pt>
                <c:pt idx="166" formatCode="0.00%">
                  <c:v>2.6890000000000001E-2</c:v>
                </c:pt>
                <c:pt idx="167" formatCode="0.00%">
                  <c:v>2.6550000000000004E-2</c:v>
                </c:pt>
                <c:pt idx="168" formatCode="0.00%">
                  <c:v>2.6360000000000001E-2</c:v>
                </c:pt>
                <c:pt idx="169" formatCode="0.00%">
                  <c:v>2.6579999999999999E-2</c:v>
                </c:pt>
                <c:pt idx="170" formatCode="0.00%">
                  <c:v>2.6959999999999998E-2</c:v>
                </c:pt>
                <c:pt idx="171" formatCode="0.00%">
                  <c:v>2.699E-2</c:v>
                </c:pt>
                <c:pt idx="172" formatCode="0.00%">
                  <c:v>2.724E-2</c:v>
                </c:pt>
                <c:pt idx="173" formatCode="0.00%">
                  <c:v>2.6849999999999999E-2</c:v>
                </c:pt>
                <c:pt idx="174" formatCode="0.00%">
                  <c:v>2.63E-2</c:v>
                </c:pt>
                <c:pt idx="175" formatCode="0.00%">
                  <c:v>2.6779999999999998E-2</c:v>
                </c:pt>
                <c:pt idx="176" formatCode="0.00%">
                  <c:v>2.7109999999999999E-2</c:v>
                </c:pt>
                <c:pt idx="177" formatCode="0.00%">
                  <c:v>2.7459999999999998E-2</c:v>
                </c:pt>
                <c:pt idx="178" formatCode="0.00%">
                  <c:v>2.759E-2</c:v>
                </c:pt>
                <c:pt idx="179" formatCode="0.00%">
                  <c:v>2.717E-2</c:v>
                </c:pt>
                <c:pt idx="180" formatCode="0.00%">
                  <c:v>2.742E-2</c:v>
                </c:pt>
                <c:pt idx="181" formatCode="0.00%">
                  <c:v>2.7400000000000001E-2</c:v>
                </c:pt>
                <c:pt idx="182" formatCode="0.00%">
                  <c:v>2.785E-2</c:v>
                </c:pt>
                <c:pt idx="183" formatCode="0.00%">
                  <c:v>2.785E-2</c:v>
                </c:pt>
                <c:pt idx="184" formatCode="0.00%">
                  <c:v>2.751E-2</c:v>
                </c:pt>
                <c:pt idx="185" formatCode="0.00%">
                  <c:v>2.7229999999999997E-2</c:v>
                </c:pt>
                <c:pt idx="186" formatCode="0.00%">
                  <c:v>2.7130000000000001E-2</c:v>
                </c:pt>
                <c:pt idx="187" formatCode="0.00%">
                  <c:v>2.7029999999999998E-2</c:v>
                </c:pt>
                <c:pt idx="188" formatCode="0.00%">
                  <c:v>2.7019999999999999E-2</c:v>
                </c:pt>
                <c:pt idx="189" formatCode="0.00%">
                  <c:v>2.743E-2</c:v>
                </c:pt>
                <c:pt idx="190" formatCode="0.00%">
                  <c:v>2.7109999999999999E-2</c:v>
                </c:pt>
                <c:pt idx="191" formatCode="0.00%">
                  <c:v>2.7290000000000002E-2</c:v>
                </c:pt>
                <c:pt idx="192" formatCode="0.00%">
                  <c:v>2.6970000000000001E-2</c:v>
                </c:pt>
                <c:pt idx="193" formatCode="0.00%">
                  <c:v>2.6690000000000002E-2</c:v>
                </c:pt>
                <c:pt idx="194" formatCode="0.00%">
                  <c:v>2.5540000000000004E-2</c:v>
                </c:pt>
                <c:pt idx="195" formatCode="0.00%">
                  <c:v>2.6210000000000001E-2</c:v>
                </c:pt>
                <c:pt idx="196" formatCode="0.00%">
                  <c:v>2.6849999999999999E-2</c:v>
                </c:pt>
                <c:pt idx="197" formatCode="0.00%">
                  <c:v>2.6849999999999999E-2</c:v>
                </c:pt>
                <c:pt idx="198" formatCode="0.00%">
                  <c:v>2.7199999999999998E-2</c:v>
                </c:pt>
                <c:pt idx="199" formatCode="0.00%">
                  <c:v>2.7679999999999996E-2</c:v>
                </c:pt>
                <c:pt idx="200" formatCode="0.00%">
                  <c:v>2.809E-2</c:v>
                </c:pt>
                <c:pt idx="201" formatCode="0.00%">
                  <c:v>2.7400000000000001E-2</c:v>
                </c:pt>
                <c:pt idx="202" formatCode="0.00%">
                  <c:v>2.7400000000000001E-2</c:v>
                </c:pt>
                <c:pt idx="203" formatCode="0.00%">
                  <c:v>2.7919999999999997E-2</c:v>
                </c:pt>
                <c:pt idx="204" formatCode="0.00%">
                  <c:v>2.8069999999999998E-2</c:v>
                </c:pt>
                <c:pt idx="205" formatCode="0.00%">
                  <c:v>2.7560000000000001E-2</c:v>
                </c:pt>
                <c:pt idx="206" formatCode="0.00%">
                  <c:v>2.8289999999999996E-2</c:v>
                </c:pt>
                <c:pt idx="207" formatCode="0.00%">
                  <c:v>2.8580000000000001E-2</c:v>
                </c:pt>
                <c:pt idx="208" formatCode="0.00%">
                  <c:v>2.8910000000000002E-2</c:v>
                </c:pt>
                <c:pt idx="209" formatCode="0.00%">
                  <c:v>2.9140000000000003E-2</c:v>
                </c:pt>
                <c:pt idx="210" formatCode="0.00%">
                  <c:v>2.9100000000000001E-2</c:v>
                </c:pt>
                <c:pt idx="211" formatCode="0.00%">
                  <c:v>2.8799999999999999E-2</c:v>
                </c:pt>
                <c:pt idx="212" formatCode="0.00%">
                  <c:v>2.8590000000000001E-2</c:v>
                </c:pt>
                <c:pt idx="213" formatCode="0.00%">
                  <c:v>2.8469999999999999E-2</c:v>
                </c:pt>
                <c:pt idx="214" formatCode="0.00%">
                  <c:v>2.896E-2</c:v>
                </c:pt>
                <c:pt idx="215" formatCode="0.00%">
                  <c:v>2.9140000000000003E-2</c:v>
                </c:pt>
                <c:pt idx="216" formatCode="0.00%">
                  <c:v>2.9140000000000003E-2</c:v>
                </c:pt>
                <c:pt idx="217" formatCode="0.00%">
                  <c:v>2.971E-2</c:v>
                </c:pt>
                <c:pt idx="218" formatCode="0.00%">
                  <c:v>2.989E-2</c:v>
                </c:pt>
                <c:pt idx="219" formatCode="0.00%">
                  <c:v>3.032E-2</c:v>
                </c:pt>
                <c:pt idx="220" formatCode="0.00%">
                  <c:v>3.0600000000000002E-2</c:v>
                </c:pt>
                <c:pt idx="221" formatCode="0.00%">
                  <c:v>3.058E-2</c:v>
                </c:pt>
                <c:pt idx="222" formatCode="0.00%">
                  <c:v>3.0539999999999998E-2</c:v>
                </c:pt>
                <c:pt idx="223" formatCode="0.00%">
                  <c:v>3.041E-2</c:v>
                </c:pt>
                <c:pt idx="224" formatCode="0.00%">
                  <c:v>3.0640000000000001E-2</c:v>
                </c:pt>
                <c:pt idx="225" formatCode="0.00%">
                  <c:v>3.0640000000000001E-2</c:v>
                </c:pt>
                <c:pt idx="226" formatCode="0.00%">
                  <c:v>3.0640000000000001E-2</c:v>
                </c:pt>
                <c:pt idx="227" formatCode="0.00%">
                  <c:v>3.0640000000000001E-2</c:v>
                </c:pt>
                <c:pt idx="228" formatCode="0.00%">
                  <c:v>3.1110000000000002E-2</c:v>
                </c:pt>
                <c:pt idx="229" formatCode="0.00%">
                  <c:v>3.1259999999999996E-2</c:v>
                </c:pt>
                <c:pt idx="230" formatCode="0.00%">
                  <c:v>3.141E-2</c:v>
                </c:pt>
                <c:pt idx="231" formatCode="0.00%">
                  <c:v>3.1829999999999997E-2</c:v>
                </c:pt>
                <c:pt idx="232" formatCode="0.00%">
                  <c:v>3.2379999999999999E-2</c:v>
                </c:pt>
                <c:pt idx="233" formatCode="0.00%">
                  <c:v>3.236E-2</c:v>
                </c:pt>
                <c:pt idx="234" formatCode="0.00%">
                  <c:v>3.2289999999999999E-2</c:v>
                </c:pt>
                <c:pt idx="235" formatCode="0.00%">
                  <c:v>3.202E-2</c:v>
                </c:pt>
                <c:pt idx="236" formatCode="0.00%">
                  <c:v>3.2129999999999999E-2</c:v>
                </c:pt>
                <c:pt idx="237" formatCode="0.00%">
                  <c:v>3.1310000000000004E-2</c:v>
                </c:pt>
                <c:pt idx="238" formatCode="0.00%">
                  <c:v>3.1440000000000003E-2</c:v>
                </c:pt>
                <c:pt idx="239" formatCode="0.00%">
                  <c:v>3.124E-2</c:v>
                </c:pt>
                <c:pt idx="240" formatCode="0.00%">
                  <c:v>3.0859999999999999E-2</c:v>
                </c:pt>
                <c:pt idx="241" formatCode="0.00%">
                  <c:v>3.0759999999999999E-2</c:v>
                </c:pt>
                <c:pt idx="242" formatCode="0.00%">
                  <c:v>3.1179999999999999E-2</c:v>
                </c:pt>
                <c:pt idx="243" formatCode="0.00%">
                  <c:v>3.1040000000000002E-2</c:v>
                </c:pt>
                <c:pt idx="244" formatCode="0.00%">
                  <c:v>3.1690000000000003E-2</c:v>
                </c:pt>
                <c:pt idx="245" formatCode="0.00%">
                  <c:v>3.1989999999999998E-2</c:v>
                </c:pt>
                <c:pt idx="246" formatCode="0.00%">
                  <c:v>3.193E-2</c:v>
                </c:pt>
                <c:pt idx="247" formatCode="0.00%">
                  <c:v>3.1800000000000002E-2</c:v>
                </c:pt>
                <c:pt idx="248" formatCode="0.00%">
                  <c:v>3.2059999999999998E-2</c:v>
                </c:pt>
                <c:pt idx="249" formatCode="0.00%">
                  <c:v>3.1640000000000001E-2</c:v>
                </c:pt>
                <c:pt idx="250" formatCode="0.00%">
                  <c:v>3.1570000000000001E-2</c:v>
                </c:pt>
                <c:pt idx="251" formatCode="0.00%">
                  <c:v>3.1620000000000002E-2</c:v>
                </c:pt>
                <c:pt idx="252" formatCode="0.00%">
                  <c:v>3.1509999999999996E-2</c:v>
                </c:pt>
                <c:pt idx="253" formatCode="0.00%">
                  <c:v>3.1640000000000001E-2</c:v>
                </c:pt>
                <c:pt idx="254" formatCode="0.00%">
                  <c:v>3.2070000000000001E-2</c:v>
                </c:pt>
                <c:pt idx="255" formatCode="0.00%">
                  <c:v>3.2340000000000001E-2</c:v>
                </c:pt>
                <c:pt idx="256" formatCode="0.00%">
                  <c:v>3.2340000000000001E-2</c:v>
                </c:pt>
                <c:pt idx="257" formatCode="0.00%">
                  <c:v>3.1879999999999999E-2</c:v>
                </c:pt>
                <c:pt idx="258" formatCode="0.00%">
                  <c:v>3.1829999999999997E-2</c:v>
                </c:pt>
                <c:pt idx="259" formatCode="0.00%">
                  <c:v>3.0640000000000001E-2</c:v>
                </c:pt>
                <c:pt idx="260" formatCode="0.00%">
                  <c:v>3.0849999999999999E-2</c:v>
                </c:pt>
                <c:pt idx="261" formatCode="0.00%">
                  <c:v>3.0619999999999998E-2</c:v>
                </c:pt>
                <c:pt idx="262" formatCode="0.00%">
                  <c:v>3.0529999999999998E-2</c:v>
                </c:pt>
                <c:pt idx="263" formatCode="0.00%">
                  <c:v>3.049E-2</c:v>
                </c:pt>
                <c:pt idx="264" formatCode="0.00%">
                  <c:v>3.0970000000000001E-2</c:v>
                </c:pt>
                <c:pt idx="265" formatCode="0.00%">
                  <c:v>3.0899999999999997E-2</c:v>
                </c:pt>
                <c:pt idx="266" formatCode="0.00%">
                  <c:v>3.0640000000000001E-2</c:v>
                </c:pt>
                <c:pt idx="267" formatCode="0.00%">
                  <c:v>3.0640000000000001E-2</c:v>
                </c:pt>
                <c:pt idx="268" formatCode="0.00%">
                  <c:v>3.0640000000000001E-2</c:v>
                </c:pt>
                <c:pt idx="269" formatCode="0.00%">
                  <c:v>3.056E-2</c:v>
                </c:pt>
                <c:pt idx="270" formatCode="0.00%">
                  <c:v>2.988E-2</c:v>
                </c:pt>
                <c:pt idx="271" formatCode="0.00%">
                  <c:v>2.997E-2</c:v>
                </c:pt>
                <c:pt idx="272" formatCode="0.00%">
                  <c:v>2.971E-2</c:v>
                </c:pt>
                <c:pt idx="273" formatCode="0.00%">
                  <c:v>2.964E-2</c:v>
                </c:pt>
                <c:pt idx="274" formatCode="0.00%">
                  <c:v>2.9759999999999998E-2</c:v>
                </c:pt>
                <c:pt idx="275" formatCode="0.00%">
                  <c:v>2.9319999999999999E-2</c:v>
                </c:pt>
                <c:pt idx="276" formatCode="0.00%">
                  <c:v>2.9409999999999999E-2</c:v>
                </c:pt>
                <c:pt idx="277" formatCode="0.00%">
                  <c:v>2.8740000000000002E-2</c:v>
                </c:pt>
                <c:pt idx="278" formatCode="0.00%">
                  <c:v>2.903E-2</c:v>
                </c:pt>
                <c:pt idx="279" formatCode="0.00%">
                  <c:v>2.8990000000000002E-2</c:v>
                </c:pt>
                <c:pt idx="280" formatCode="0.00%">
                  <c:v>2.8610000000000003E-2</c:v>
                </c:pt>
                <c:pt idx="281" formatCode="0.00%">
                  <c:v>2.8559999999999999E-2</c:v>
                </c:pt>
                <c:pt idx="282" formatCode="0.00%">
                  <c:v>2.8849999999999997E-2</c:v>
                </c:pt>
                <c:pt idx="283" formatCode="0.00%">
                  <c:v>2.8809999999999999E-2</c:v>
                </c:pt>
                <c:pt idx="284" formatCode="0.00%">
                  <c:v>2.8469999999999999E-2</c:v>
                </c:pt>
                <c:pt idx="285" formatCode="0.00%">
                  <c:v>2.811E-2</c:v>
                </c:pt>
                <c:pt idx="286" formatCode="0.00%">
                  <c:v>2.827E-2</c:v>
                </c:pt>
                <c:pt idx="287" formatCode="0.00%">
                  <c:v>2.8199999999999999E-2</c:v>
                </c:pt>
                <c:pt idx="288" formatCode="0.00%">
                  <c:v>2.8309999999999998E-2</c:v>
                </c:pt>
                <c:pt idx="289" formatCode="0.00%">
                  <c:v>2.8199999999999999E-2</c:v>
                </c:pt>
                <c:pt idx="290" formatCode="0.00%">
                  <c:v>2.8610000000000003E-2</c:v>
                </c:pt>
                <c:pt idx="291" formatCode="0.00%">
                  <c:v>2.8670000000000001E-2</c:v>
                </c:pt>
                <c:pt idx="292" formatCode="0.00%">
                  <c:v>2.8629999999999999E-2</c:v>
                </c:pt>
                <c:pt idx="293" formatCode="0.00%">
                  <c:v>2.8990000000000002E-2</c:v>
                </c:pt>
                <c:pt idx="294" formatCode="0.00%">
                  <c:v>2.8799999999999999E-2</c:v>
                </c:pt>
                <c:pt idx="295" formatCode="0.00%">
                  <c:v>2.8740000000000002E-2</c:v>
                </c:pt>
                <c:pt idx="296" formatCode="0.00%">
                  <c:v>2.9270000000000001E-2</c:v>
                </c:pt>
                <c:pt idx="297" formatCode="0.00%">
                  <c:v>2.9609999999999997E-2</c:v>
                </c:pt>
                <c:pt idx="298" formatCode="0.00%">
                  <c:v>2.9740000000000003E-2</c:v>
                </c:pt>
                <c:pt idx="299" formatCode="0.00%">
                  <c:v>2.9399999999999999E-2</c:v>
                </c:pt>
                <c:pt idx="300" formatCode="0.00%">
                  <c:v>2.9500000000000002E-2</c:v>
                </c:pt>
                <c:pt idx="301" formatCode="0.00%">
                  <c:v>2.9870000000000001E-2</c:v>
                </c:pt>
                <c:pt idx="302" formatCode="0.00%">
                  <c:v>3.007E-2</c:v>
                </c:pt>
                <c:pt idx="303" formatCode="0.00%">
                  <c:v>2.9609999999999997E-2</c:v>
                </c:pt>
                <c:pt idx="304" formatCode="0.00%">
                  <c:v>2.9740000000000003E-2</c:v>
                </c:pt>
                <c:pt idx="305" formatCode="0.00%">
                  <c:v>2.955E-2</c:v>
                </c:pt>
                <c:pt idx="306" formatCode="0.00%">
                  <c:v>2.9769999999999998E-2</c:v>
                </c:pt>
                <c:pt idx="307" formatCode="0.00%">
                  <c:v>2.9750000000000002E-2</c:v>
                </c:pt>
                <c:pt idx="308" formatCode="0.00%">
                  <c:v>2.9489999999999999E-2</c:v>
                </c:pt>
                <c:pt idx="309" formatCode="0.00%">
                  <c:v>2.9559999999999999E-2</c:v>
                </c:pt>
                <c:pt idx="310" formatCode="0.00%">
                  <c:v>2.894E-2</c:v>
                </c:pt>
                <c:pt idx="311" formatCode="0.00%">
                  <c:v>2.8389999999999999E-2</c:v>
                </c:pt>
                <c:pt idx="312" formatCode="0.00%">
                  <c:v>2.87E-2</c:v>
                </c:pt>
                <c:pt idx="313" formatCode="0.00%">
                  <c:v>2.8610000000000003E-2</c:v>
                </c:pt>
                <c:pt idx="314" formatCode="0.00%">
                  <c:v>2.8590000000000001E-2</c:v>
                </c:pt>
                <c:pt idx="315" formatCode="0.00%">
                  <c:v>2.828E-2</c:v>
                </c:pt>
                <c:pt idx="316" formatCode="0.00%">
                  <c:v>2.8469999999999999E-2</c:v>
                </c:pt>
                <c:pt idx="317" formatCode="0.00%">
                  <c:v>2.8500000000000001E-2</c:v>
                </c:pt>
                <c:pt idx="318" formatCode="0.00%">
                  <c:v>2.8510000000000001E-2</c:v>
                </c:pt>
                <c:pt idx="319" formatCode="0.00%">
                  <c:v>2.8570000000000002E-2</c:v>
                </c:pt>
                <c:pt idx="320" formatCode="0.00%">
                  <c:v>2.8229999999999998E-2</c:v>
                </c:pt>
                <c:pt idx="321" formatCode="0.00%">
                  <c:v>2.8300000000000002E-2</c:v>
                </c:pt>
                <c:pt idx="322" formatCode="0.00%">
                  <c:v>2.8319999999999998E-2</c:v>
                </c:pt>
                <c:pt idx="323" formatCode="0.00%">
                  <c:v>2.8719999999999999E-2</c:v>
                </c:pt>
                <c:pt idx="324" formatCode="0.00%">
                  <c:v>2.8610000000000003E-2</c:v>
                </c:pt>
                <c:pt idx="325" formatCode="0.00%">
                  <c:v>2.8370000000000003E-2</c:v>
                </c:pt>
                <c:pt idx="326" formatCode="0.00%">
                  <c:v>2.826E-2</c:v>
                </c:pt>
                <c:pt idx="327" formatCode="0.00%">
                  <c:v>2.878E-2</c:v>
                </c:pt>
                <c:pt idx="328" formatCode="0.00%">
                  <c:v>2.8809999999999999E-2</c:v>
                </c:pt>
                <c:pt idx="329" formatCode="0.00%">
                  <c:v>2.896E-2</c:v>
                </c:pt>
                <c:pt idx="330" formatCode="0.00%">
                  <c:v>2.8980000000000002E-2</c:v>
                </c:pt>
                <c:pt idx="331" formatCode="0.00%">
                  <c:v>2.9399999999999999E-2</c:v>
                </c:pt>
                <c:pt idx="332" formatCode="0.00%">
                  <c:v>2.8980000000000002E-2</c:v>
                </c:pt>
                <c:pt idx="333" formatCode="0.00%">
                  <c:v>2.9180000000000001E-2</c:v>
                </c:pt>
                <c:pt idx="334" formatCode="0.00%">
                  <c:v>2.921E-2</c:v>
                </c:pt>
                <c:pt idx="335" formatCode="0.00%">
                  <c:v>2.9360000000000001E-2</c:v>
                </c:pt>
                <c:pt idx="336" formatCode="0.00%">
                  <c:v>2.9670000000000002E-2</c:v>
                </c:pt>
                <c:pt idx="337" formatCode="0.00%">
                  <c:v>2.962E-2</c:v>
                </c:pt>
                <c:pt idx="338" formatCode="0.00%">
                  <c:v>2.9529999999999997E-2</c:v>
                </c:pt>
                <c:pt idx="339" formatCode="0.00%">
                  <c:v>2.947E-2</c:v>
                </c:pt>
                <c:pt idx="340" formatCode="0.00%">
                  <c:v>2.921E-2</c:v>
                </c:pt>
                <c:pt idx="341" formatCode="0.00%">
                  <c:v>2.9729999999999999E-2</c:v>
                </c:pt>
                <c:pt idx="342" formatCode="0.00%">
                  <c:v>2.9289999999999997E-2</c:v>
                </c:pt>
                <c:pt idx="343" formatCode="0.00%">
                  <c:v>2.9430000000000001E-2</c:v>
                </c:pt>
                <c:pt idx="344" formatCode="0.00%">
                  <c:v>2.903E-2</c:v>
                </c:pt>
                <c:pt idx="345" formatCode="0.00%">
                  <c:v>2.8590000000000001E-2</c:v>
                </c:pt>
                <c:pt idx="346" formatCode="0.00%">
                  <c:v>2.8559999999999999E-2</c:v>
                </c:pt>
                <c:pt idx="347" formatCode="0.00%">
                  <c:v>2.7820000000000001E-2</c:v>
                </c:pt>
                <c:pt idx="348" formatCode="0.00%">
                  <c:v>2.9319999999999999E-2</c:v>
                </c:pt>
                <c:pt idx="349" formatCode="0.00%">
                  <c:v>2.9780000000000001E-2</c:v>
                </c:pt>
                <c:pt idx="350" formatCode="0.00%">
                  <c:v>2.9940000000000001E-2</c:v>
                </c:pt>
                <c:pt idx="351" formatCode="0.00%">
                  <c:v>3.0609999999999998E-2</c:v>
                </c:pt>
                <c:pt idx="352" formatCode="0.00%">
                  <c:v>3.0609999999999998E-2</c:v>
                </c:pt>
                <c:pt idx="353" formatCode="0.00%">
                  <c:v>3.057E-2</c:v>
                </c:pt>
                <c:pt idx="354" formatCode="0.00%">
                  <c:v>3.1120000000000002E-2</c:v>
                </c:pt>
                <c:pt idx="355" formatCode="0.00%">
                  <c:v>3.0970000000000001E-2</c:v>
                </c:pt>
                <c:pt idx="356" formatCode="0.00%">
                  <c:v>3.073E-2</c:v>
                </c:pt>
                <c:pt idx="357" formatCode="0.00%">
                  <c:v>3.0030000000000001E-2</c:v>
                </c:pt>
                <c:pt idx="358" formatCode="0.00%">
                  <c:v>2.971E-2</c:v>
                </c:pt>
                <c:pt idx="359" formatCode="0.00%">
                  <c:v>2.963E-2</c:v>
                </c:pt>
                <c:pt idx="360" formatCode="0.00%">
                  <c:v>3.005E-2</c:v>
                </c:pt>
                <c:pt idx="361" formatCode="0.00%">
                  <c:v>2.9769999999999998E-2</c:v>
                </c:pt>
                <c:pt idx="362" formatCode="0.00%">
                  <c:v>2.9510000000000002E-2</c:v>
                </c:pt>
                <c:pt idx="363" formatCode="0.00%">
                  <c:v>2.9510000000000002E-2</c:v>
                </c:pt>
                <c:pt idx="364" formatCode="0.00%">
                  <c:v>2.947E-2</c:v>
                </c:pt>
                <c:pt idx="365" formatCode="0.00%">
                  <c:v>2.9670000000000002E-2</c:v>
                </c:pt>
                <c:pt idx="366" formatCode="0.00%">
                  <c:v>2.9649999999999999E-2</c:v>
                </c:pt>
                <c:pt idx="367" formatCode="0.00%">
                  <c:v>2.954E-2</c:v>
                </c:pt>
                <c:pt idx="368" formatCode="0.00%">
                  <c:v>2.9580000000000002E-2</c:v>
                </c:pt>
                <c:pt idx="369" formatCode="0.00%">
                  <c:v>2.9820000000000003E-2</c:v>
                </c:pt>
                <c:pt idx="370" formatCode="0.00%">
                  <c:v>3.0270000000000002E-2</c:v>
                </c:pt>
                <c:pt idx="371" formatCode="0.00%">
                  <c:v>0.03</c:v>
                </c:pt>
                <c:pt idx="372" formatCode="0.00%">
                  <c:v>2.9759999999999998E-2</c:v>
                </c:pt>
                <c:pt idx="373" formatCode="0.00%">
                  <c:v>2.9609999999999997E-2</c:v>
                </c:pt>
                <c:pt idx="374" formatCode="0.00%">
                  <c:v>2.911E-2</c:v>
                </c:pt>
                <c:pt idx="375" formatCode="0.00%">
                  <c:v>2.8740000000000002E-2</c:v>
                </c:pt>
                <c:pt idx="376" formatCode="0.00%">
                  <c:v>2.8290000000000003E-2</c:v>
                </c:pt>
                <c:pt idx="377" formatCode="0.00%">
                  <c:v>2.828E-2</c:v>
                </c:pt>
                <c:pt idx="378" formatCode="0.00%">
                  <c:v>2.828E-2</c:v>
                </c:pt>
                <c:pt idx="379" formatCode="0.00%">
                  <c:v>2.8370000000000003E-2</c:v>
                </c:pt>
                <c:pt idx="380" formatCode="0.00%">
                  <c:v>2.7820000000000001E-2</c:v>
                </c:pt>
                <c:pt idx="381" formatCode="0.00%">
                  <c:v>2.802E-2</c:v>
                </c:pt>
                <c:pt idx="382" formatCode="0.00%">
                  <c:v>2.7799999999999998E-2</c:v>
                </c:pt>
                <c:pt idx="383" formatCode="0.00%">
                  <c:v>2.7740000000000001E-2</c:v>
                </c:pt>
                <c:pt idx="384" formatCode="0.00%">
                  <c:v>2.8330000000000001E-2</c:v>
                </c:pt>
                <c:pt idx="385" formatCode="0.00%">
                  <c:v>2.8039999999999999E-2</c:v>
                </c:pt>
                <c:pt idx="386" formatCode="0.00%">
                  <c:v>2.7759999999999996E-2</c:v>
                </c:pt>
                <c:pt idx="387" formatCode="0.00%">
                  <c:v>2.7309999999999997E-2</c:v>
                </c:pt>
                <c:pt idx="388" formatCode="0.00%">
                  <c:v>2.7400000000000001E-2</c:v>
                </c:pt>
                <c:pt idx="389" formatCode="0.00%">
                  <c:v>2.7820000000000001E-2</c:v>
                </c:pt>
                <c:pt idx="390" formatCode="0.00%">
                  <c:v>2.7759999999999996E-2</c:v>
                </c:pt>
                <c:pt idx="391" formatCode="0.00%">
                  <c:v>2.8530000000000003E-2</c:v>
                </c:pt>
                <c:pt idx="392" formatCode="0.00%">
                  <c:v>2.8140000000000002E-2</c:v>
                </c:pt>
                <c:pt idx="393" formatCode="0.00%">
                  <c:v>2.8250000000000001E-2</c:v>
                </c:pt>
                <c:pt idx="394" formatCode="0.00%">
                  <c:v>2.8839999999999998E-2</c:v>
                </c:pt>
                <c:pt idx="395" formatCode="0.00%">
                  <c:v>2.8969999999999999E-2</c:v>
                </c:pt>
                <c:pt idx="396" formatCode="0.00%">
                  <c:v>2.8559999999999999E-2</c:v>
                </c:pt>
                <c:pt idx="397" formatCode="0.00%">
                  <c:v>2.8450000000000003E-2</c:v>
                </c:pt>
                <c:pt idx="398" formatCode="0.00%">
                  <c:v>2.8290000000000003E-2</c:v>
                </c:pt>
                <c:pt idx="399" formatCode="0.00%">
                  <c:v>2.818E-2</c:v>
                </c:pt>
                <c:pt idx="400" formatCode="0.00%">
                  <c:v>2.843E-2</c:v>
                </c:pt>
                <c:pt idx="401" formatCode="0.00%">
                  <c:v>2.8690000000000004E-2</c:v>
                </c:pt>
                <c:pt idx="402" formatCode="0.00%">
                  <c:v>2.895E-2</c:v>
                </c:pt>
                <c:pt idx="403" formatCode="0.00%">
                  <c:v>2.8580000000000001E-2</c:v>
                </c:pt>
                <c:pt idx="404" formatCode="0.00%">
                  <c:v>2.8839999999999998E-2</c:v>
                </c:pt>
                <c:pt idx="405" formatCode="0.00%">
                  <c:v>2.887E-2</c:v>
                </c:pt>
                <c:pt idx="406" formatCode="0.00%">
                  <c:v>2.8820000000000002E-2</c:v>
                </c:pt>
                <c:pt idx="407" formatCode="0.00%">
                  <c:v>2.8650000000000002E-2</c:v>
                </c:pt>
                <c:pt idx="408" formatCode="0.00%">
                  <c:v>2.809E-2</c:v>
                </c:pt>
                <c:pt idx="409" formatCode="0.00%">
                  <c:v>2.862E-2</c:v>
                </c:pt>
                <c:pt idx="410" formatCode="0.00%">
                  <c:v>2.894E-2</c:v>
                </c:pt>
                <c:pt idx="411" formatCode="0.00%">
                  <c:v>2.8629999999999999E-2</c:v>
                </c:pt>
                <c:pt idx="412" formatCode="0.00%">
                  <c:v>2.8679999999999997E-2</c:v>
                </c:pt>
                <c:pt idx="413" formatCode="0.00%">
                  <c:v>2.9220000000000003E-2</c:v>
                </c:pt>
                <c:pt idx="414" formatCode="0.00%">
                  <c:v>2.9510000000000002E-2</c:v>
                </c:pt>
                <c:pt idx="415" formatCode="0.00%">
                  <c:v>2.8900000000000002E-2</c:v>
                </c:pt>
                <c:pt idx="416" formatCode="0.00%">
                  <c:v>2.8759999999999997E-2</c:v>
                </c:pt>
                <c:pt idx="417" formatCode="0.00%">
                  <c:v>2.9100000000000001E-2</c:v>
                </c:pt>
                <c:pt idx="418" formatCode="0.00%">
                  <c:v>2.903E-2</c:v>
                </c:pt>
                <c:pt idx="419" formatCode="0.00%">
                  <c:v>2.8300000000000002E-2</c:v>
                </c:pt>
                <c:pt idx="420" formatCode="0.00%">
                  <c:v>2.8590000000000001E-2</c:v>
                </c:pt>
                <c:pt idx="421" formatCode="0.00%">
                  <c:v>2.852E-2</c:v>
                </c:pt>
                <c:pt idx="422" formatCode="0.00%">
                  <c:v>2.8250000000000001E-2</c:v>
                </c:pt>
                <c:pt idx="423" formatCode="0.00%">
                  <c:v>2.8370000000000003E-2</c:v>
                </c:pt>
                <c:pt idx="424" formatCode="0.00%">
                  <c:v>2.8029999999999999E-2</c:v>
                </c:pt>
                <c:pt idx="425" formatCode="0.00%">
                  <c:v>2.7069999999999997E-2</c:v>
                </c:pt>
                <c:pt idx="426" formatCode="0.00%">
                  <c:v>2.8420000000000001E-2</c:v>
                </c:pt>
                <c:pt idx="427" formatCode="0.00%">
                  <c:v>2.7910000000000001E-2</c:v>
                </c:pt>
                <c:pt idx="428" formatCode="0.00%">
                  <c:v>2.7060000000000001E-2</c:v>
                </c:pt>
                <c:pt idx="429" formatCode="0.00%">
                  <c:v>2.7210000000000002E-2</c:v>
                </c:pt>
                <c:pt idx="430" formatCode="0.00%">
                  <c:v>2.6949999999999998E-2</c:v>
                </c:pt>
                <c:pt idx="431" formatCode="0.00%">
                  <c:v>2.6610000000000002E-2</c:v>
                </c:pt>
                <c:pt idx="432" formatCode="0.00%">
                  <c:v>2.6179999999999998E-2</c:v>
                </c:pt>
                <c:pt idx="433" formatCode="0.00%">
                  <c:v>2.6469999999999997E-2</c:v>
                </c:pt>
                <c:pt idx="434" formatCode="0.00%">
                  <c:v>2.614E-2</c:v>
                </c:pt>
                <c:pt idx="435" formatCode="0.00%">
                  <c:v>2.6509999999999999E-2</c:v>
                </c:pt>
                <c:pt idx="436" formatCode="0.00%">
                  <c:v>2.6600000000000002E-2</c:v>
                </c:pt>
                <c:pt idx="437" formatCode="0.00%">
                  <c:v>2.6269999999999998E-2</c:v>
                </c:pt>
                <c:pt idx="438" formatCode="0.00%">
                  <c:v>2.5910000000000002E-2</c:v>
                </c:pt>
                <c:pt idx="439" formatCode="0.00%">
                  <c:v>2.538E-2</c:v>
                </c:pt>
                <c:pt idx="440" formatCode="0.00%">
                  <c:v>2.5479999999999999E-2</c:v>
                </c:pt>
                <c:pt idx="441" formatCode="0.00%">
                  <c:v>2.538E-2</c:v>
                </c:pt>
                <c:pt idx="442" formatCode="0.00%">
                  <c:v>2.5579999999999999E-2</c:v>
                </c:pt>
                <c:pt idx="443" formatCode="0.00%">
                  <c:v>2.5539999999999997E-2</c:v>
                </c:pt>
                <c:pt idx="444" formatCode="0.00%">
                  <c:v>2.4809999999999999E-2</c:v>
                </c:pt>
                <c:pt idx="445" formatCode="0.00%">
                  <c:v>2.477E-2</c:v>
                </c:pt>
                <c:pt idx="446" formatCode="0.00%">
                  <c:v>2.453E-2</c:v>
                </c:pt>
                <c:pt idx="447" formatCode="0.00%">
                  <c:v>2.4479999999999998E-2</c:v>
                </c:pt>
                <c:pt idx="448" formatCode="0.00%">
                  <c:v>2.4639999999999999E-2</c:v>
                </c:pt>
                <c:pt idx="449" formatCode="0.00%">
                  <c:v>2.4060000000000002E-2</c:v>
                </c:pt>
                <c:pt idx="450" formatCode="0.00%">
                  <c:v>2.4310000000000002E-2</c:v>
                </c:pt>
                <c:pt idx="451" formatCode="0.00%">
                  <c:v>2.4119999999999999E-2</c:v>
                </c:pt>
                <c:pt idx="452" formatCode="0.00%">
                  <c:v>2.477E-2</c:v>
                </c:pt>
                <c:pt idx="453" formatCode="0.00%">
                  <c:v>2.4820000000000002E-2</c:v>
                </c:pt>
                <c:pt idx="454" formatCode="0.00%">
                  <c:v>2.4840000000000001E-2</c:v>
                </c:pt>
                <c:pt idx="455" formatCode="0.00%">
                  <c:v>2.4980000000000002E-2</c:v>
                </c:pt>
                <c:pt idx="456" formatCode="0.00%">
                  <c:v>2.4649999999999998E-2</c:v>
                </c:pt>
                <c:pt idx="457" formatCode="0.00%">
                  <c:v>2.3949999999999999E-2</c:v>
                </c:pt>
                <c:pt idx="458" formatCode="0.00%">
                  <c:v>2.3540000000000002E-2</c:v>
                </c:pt>
                <c:pt idx="459" formatCode="0.00%">
                  <c:v>2.35E-2</c:v>
                </c:pt>
                <c:pt idx="460" formatCode="0.00%">
                  <c:v>2.3429999999999999E-2</c:v>
                </c:pt>
                <c:pt idx="461" formatCode="0.00%">
                  <c:v>2.402E-2</c:v>
                </c:pt>
                <c:pt idx="462" formatCode="0.00%">
                  <c:v>2.3889999999999998E-2</c:v>
                </c:pt>
                <c:pt idx="463" formatCode="0.00%">
                  <c:v>2.3769999999999999E-2</c:v>
                </c:pt>
                <c:pt idx="464" formatCode="0.00%">
                  <c:v>2.3639999999999998E-2</c:v>
                </c:pt>
                <c:pt idx="465" formatCode="0.00%">
                  <c:v>2.3390000000000001E-2</c:v>
                </c:pt>
                <c:pt idx="466" formatCode="0.00%">
                  <c:v>2.3519999999999999E-2</c:v>
                </c:pt>
                <c:pt idx="467" formatCode="0.00%">
                  <c:v>2.3730000000000001E-2</c:v>
                </c:pt>
                <c:pt idx="468" formatCode="0.00%">
                  <c:v>2.3620000000000002E-2</c:v>
                </c:pt>
                <c:pt idx="469" formatCode="0.00%">
                  <c:v>2.4109999999999999E-2</c:v>
                </c:pt>
                <c:pt idx="470" formatCode="0.00%">
                  <c:v>2.3889999999999998E-2</c:v>
                </c:pt>
                <c:pt idx="471" formatCode="0.00%">
                  <c:v>2.3290000000000002E-2</c:v>
                </c:pt>
                <c:pt idx="472" formatCode="0.00%">
                  <c:v>2.3290000000000002E-2</c:v>
                </c:pt>
                <c:pt idx="473" formatCode="0.00%">
                  <c:v>2.3429999999999999E-2</c:v>
                </c:pt>
                <c:pt idx="474" formatCode="0.00%">
                  <c:v>2.3199999999999998E-2</c:v>
                </c:pt>
                <c:pt idx="475" formatCode="0.00%">
                  <c:v>2.3570000000000001E-2</c:v>
                </c:pt>
                <c:pt idx="476" formatCode="0.00%">
                  <c:v>2.367E-2</c:v>
                </c:pt>
                <c:pt idx="477" formatCode="0.00%">
                  <c:v>2.3439999999999999E-2</c:v>
                </c:pt>
                <c:pt idx="478" formatCode="0.00%">
                  <c:v>2.376E-2</c:v>
                </c:pt>
                <c:pt idx="479" formatCode="0.00%">
                  <c:v>2.3230000000000001E-2</c:v>
                </c:pt>
                <c:pt idx="480" formatCode="0.00%">
                  <c:v>2.3730000000000001E-2</c:v>
                </c:pt>
                <c:pt idx="481" formatCode="0.00%">
                  <c:v>2.4060000000000002E-2</c:v>
                </c:pt>
                <c:pt idx="482" formatCode="0.00%">
                  <c:v>2.3990000000000001E-2</c:v>
                </c:pt>
                <c:pt idx="483" formatCode="0.00%">
                  <c:v>2.342E-2</c:v>
                </c:pt>
                <c:pt idx="484" formatCode="0.00%">
                  <c:v>2.3349999999999999E-2</c:v>
                </c:pt>
                <c:pt idx="485" formatCode="0.00%">
                  <c:v>2.315E-2</c:v>
                </c:pt>
                <c:pt idx="486" formatCode="0.00%">
                  <c:v>2.3170000000000003E-2</c:v>
                </c:pt>
                <c:pt idx="487" formatCode="0.00%">
                  <c:v>2.3330000000000004E-2</c:v>
                </c:pt>
                <c:pt idx="488" formatCode="0.00%">
                  <c:v>2.3460000000000002E-2</c:v>
                </c:pt>
                <c:pt idx="489" formatCode="0.00%">
                  <c:v>2.3730000000000001E-2</c:v>
                </c:pt>
                <c:pt idx="490" formatCode="0.00%">
                  <c:v>2.3799999999999998E-2</c:v>
                </c:pt>
                <c:pt idx="491" formatCode="0.00%">
                  <c:v>2.3690000000000003E-2</c:v>
                </c:pt>
                <c:pt idx="492" formatCode="0.00%">
                  <c:v>2.4070000000000001E-2</c:v>
                </c:pt>
                <c:pt idx="493" formatCode="0.00%">
                  <c:v>2.4620000000000003E-2</c:v>
                </c:pt>
                <c:pt idx="494" formatCode="0.00%">
                  <c:v>2.4329999999999997E-2</c:v>
                </c:pt>
                <c:pt idx="495" formatCode="0.00%">
                  <c:v>2.4199999999999999E-2</c:v>
                </c:pt>
                <c:pt idx="496" formatCode="0.00%">
                  <c:v>2.367E-2</c:v>
                </c:pt>
                <c:pt idx="497" formatCode="0.00%">
                  <c:v>2.3849999999999996E-2</c:v>
                </c:pt>
                <c:pt idx="498" formatCode="0.00%">
                  <c:v>2.3189999999999999E-2</c:v>
                </c:pt>
                <c:pt idx="499" formatCode="0.00%">
                  <c:v>2.3470000000000001E-2</c:v>
                </c:pt>
                <c:pt idx="500" formatCode="0.00%">
                  <c:v>2.3010000000000003E-2</c:v>
                </c:pt>
                <c:pt idx="501" formatCode="0.00%">
                  <c:v>2.3039999999999998E-2</c:v>
                </c:pt>
                <c:pt idx="502" formatCode="0.00%">
                  <c:v>2.274E-2</c:v>
                </c:pt>
                <c:pt idx="503" formatCode="0.00%">
                  <c:v>2.3189999999999999E-2</c:v>
                </c:pt>
                <c:pt idx="504" formatCode="0.00%">
                  <c:v>2.349E-2</c:v>
                </c:pt>
                <c:pt idx="505" formatCode="0.00%">
                  <c:v>2.3620000000000002E-2</c:v>
                </c:pt>
                <c:pt idx="506" formatCode="0.00%">
                  <c:v>2.3599999999999999E-2</c:v>
                </c:pt>
                <c:pt idx="507" formatCode="0.00%">
                  <c:v>2.349E-2</c:v>
                </c:pt>
                <c:pt idx="508" formatCode="0.00%">
                  <c:v>2.3239999999999997E-2</c:v>
                </c:pt>
                <c:pt idx="509" formatCode="0.00%">
                  <c:v>2.3239999999999997E-2</c:v>
                </c:pt>
                <c:pt idx="510" formatCode="0.00%">
                  <c:v>2.342E-2</c:v>
                </c:pt>
                <c:pt idx="511" formatCode="0.00%">
                  <c:v>2.334E-2</c:v>
                </c:pt>
                <c:pt idx="512" formatCode="0.00%">
                  <c:v>2.3090000000000003E-2</c:v>
                </c:pt>
                <c:pt idx="513" formatCode="0.00%">
                  <c:v>2.3109999999999999E-2</c:v>
                </c:pt>
                <c:pt idx="514" formatCode="0.00%">
                  <c:v>2.2370000000000001E-2</c:v>
                </c:pt>
                <c:pt idx="515" formatCode="0.00%">
                  <c:v>2.2210000000000001E-2</c:v>
                </c:pt>
                <c:pt idx="516" formatCode="0.00%">
                  <c:v>2.2509999999999999E-2</c:v>
                </c:pt>
                <c:pt idx="517" formatCode="0.00%">
                  <c:v>2.2770000000000002E-2</c:v>
                </c:pt>
                <c:pt idx="518" formatCode="0.00%">
                  <c:v>2.2679999999999999E-2</c:v>
                </c:pt>
                <c:pt idx="519" formatCode="0.00%">
                  <c:v>2.2450000000000001E-2</c:v>
                </c:pt>
                <c:pt idx="520" formatCode="0.00%">
                  <c:v>2.23E-2</c:v>
                </c:pt>
                <c:pt idx="521" formatCode="0.00%">
                  <c:v>2.2029999999999998E-2</c:v>
                </c:pt>
                <c:pt idx="522" formatCode="0.00%">
                  <c:v>2.1860000000000001E-2</c:v>
                </c:pt>
                <c:pt idx="523" formatCode="0.00%">
                  <c:v>2.189E-2</c:v>
                </c:pt>
                <c:pt idx="524" formatCode="0.00%">
                  <c:v>2.1680000000000001E-2</c:v>
                </c:pt>
                <c:pt idx="525" formatCode="0.00%">
                  <c:v>2.1309999999999999E-2</c:v>
                </c:pt>
                <c:pt idx="526" formatCode="0.00%">
                  <c:v>2.052E-2</c:v>
                </c:pt>
                <c:pt idx="527" formatCode="0.00%">
                  <c:v>2.0400000000000001E-2</c:v>
                </c:pt>
                <c:pt idx="528" formatCode="0.00%">
                  <c:v>2.1049999999999999E-2</c:v>
                </c:pt>
                <c:pt idx="529" formatCode="0.00%">
                  <c:v>2.06E-2</c:v>
                </c:pt>
                <c:pt idx="530" formatCode="0.00%">
                  <c:v>2.1669999999999998E-2</c:v>
                </c:pt>
                <c:pt idx="531" formatCode="0.00%">
                  <c:v>2.1179999999999997E-2</c:v>
                </c:pt>
                <c:pt idx="532" formatCode="0.00%">
                  <c:v>2.1320000000000002E-2</c:v>
                </c:pt>
                <c:pt idx="533" formatCode="0.00%">
                  <c:v>2.1299999999999999E-2</c:v>
                </c:pt>
                <c:pt idx="534" formatCode="0.00%">
                  <c:v>2.1589999999999998E-2</c:v>
                </c:pt>
                <c:pt idx="535" formatCode="0.00%">
                  <c:v>2.1669999999999998E-2</c:v>
                </c:pt>
                <c:pt idx="536" formatCode="0.00%">
                  <c:v>2.1949999999999997E-2</c:v>
                </c:pt>
                <c:pt idx="537" formatCode="0.00%">
                  <c:v>2.1669999999999998E-2</c:v>
                </c:pt>
                <c:pt idx="538" formatCode="0.00%">
                  <c:v>2.214E-2</c:v>
                </c:pt>
                <c:pt idx="539" formatCode="0.00%">
                  <c:v>2.1829999999999999E-2</c:v>
                </c:pt>
                <c:pt idx="540" formatCode="0.00%">
                  <c:v>2.1949999999999997E-2</c:v>
                </c:pt>
                <c:pt idx="541" formatCode="0.00%">
                  <c:v>2.1860000000000001E-2</c:v>
                </c:pt>
                <c:pt idx="542" formatCode="0.00%">
                  <c:v>2.223E-2</c:v>
                </c:pt>
                <c:pt idx="543" formatCode="0.00%">
                  <c:v>2.274E-2</c:v>
                </c:pt>
                <c:pt idx="544" formatCode="0.00%">
                  <c:v>2.2189999999999998E-2</c:v>
                </c:pt>
                <c:pt idx="545" formatCode="0.00%">
                  <c:v>2.1899999999999999E-2</c:v>
                </c:pt>
                <c:pt idx="546" formatCode="0.00%">
                  <c:v>2.198E-2</c:v>
                </c:pt>
                <c:pt idx="547" formatCode="0.00%">
                  <c:v>2.249E-2</c:v>
                </c:pt>
                <c:pt idx="548" formatCode="0.00%">
                  <c:v>2.2629999999999997E-2</c:v>
                </c:pt>
                <c:pt idx="549" formatCode="0.00%">
                  <c:v>2.2540000000000001E-2</c:v>
                </c:pt>
                <c:pt idx="550" formatCode="0.00%">
                  <c:v>2.2629999999999997E-2</c:v>
                </c:pt>
                <c:pt idx="551" formatCode="0.00%">
                  <c:v>2.222E-2</c:v>
                </c:pt>
                <c:pt idx="552" formatCode="0.00%">
                  <c:v>2.2719999999999997E-2</c:v>
                </c:pt>
                <c:pt idx="553" formatCode="0.00%">
                  <c:v>2.2540000000000001E-2</c:v>
                </c:pt>
                <c:pt idx="554" formatCode="0.00%">
                  <c:v>2.2949999999999998E-2</c:v>
                </c:pt>
                <c:pt idx="555" formatCode="0.00%">
                  <c:v>2.29E-2</c:v>
                </c:pt>
                <c:pt idx="556" formatCode="0.00%">
                  <c:v>2.3109999999999999E-2</c:v>
                </c:pt>
                <c:pt idx="557" formatCode="0.00%">
                  <c:v>2.2879999999999998E-2</c:v>
                </c:pt>
                <c:pt idx="558" formatCode="0.00%">
                  <c:v>2.3359999999999999E-2</c:v>
                </c:pt>
                <c:pt idx="559" formatCode="0.00%">
                  <c:v>2.2559999999999997E-2</c:v>
                </c:pt>
                <c:pt idx="560" formatCode="0.00%">
                  <c:v>2.2380000000000001E-2</c:v>
                </c:pt>
                <c:pt idx="561" formatCode="0.00%">
                  <c:v>2.2599999999999999E-2</c:v>
                </c:pt>
                <c:pt idx="562" formatCode="0.00%">
                  <c:v>2.2700000000000001E-2</c:v>
                </c:pt>
                <c:pt idx="563" formatCode="0.00%">
                  <c:v>2.2599999999999999E-2</c:v>
                </c:pt>
                <c:pt idx="564" formatCode="0.00%">
                  <c:v>2.315E-2</c:v>
                </c:pt>
                <c:pt idx="565" formatCode="0.00%">
                  <c:v>2.3330000000000004E-2</c:v>
                </c:pt>
                <c:pt idx="566" formatCode="0.00%">
                  <c:v>2.3450000000000002E-2</c:v>
                </c:pt>
                <c:pt idx="567" formatCode="0.00%">
                  <c:v>2.3189999999999999E-2</c:v>
                </c:pt>
                <c:pt idx="568" formatCode="0.00%">
                  <c:v>2.3610000000000003E-2</c:v>
                </c:pt>
                <c:pt idx="569" formatCode="0.00%">
                  <c:v>2.3740000000000001E-2</c:v>
                </c:pt>
                <c:pt idx="570" formatCode="0.00%">
                  <c:v>2.3860000000000003E-2</c:v>
                </c:pt>
                <c:pt idx="571" formatCode="0.00%">
                  <c:v>2.367E-2</c:v>
                </c:pt>
                <c:pt idx="572" formatCode="0.00%">
                  <c:v>2.3239999999999997E-2</c:v>
                </c:pt>
                <c:pt idx="573" formatCode="0.00%">
                  <c:v>2.351E-2</c:v>
                </c:pt>
                <c:pt idx="574" formatCode="0.00%">
                  <c:v>2.3050000000000001E-2</c:v>
                </c:pt>
                <c:pt idx="575" formatCode="0.00%">
                  <c:v>2.2669999999999999E-2</c:v>
                </c:pt>
                <c:pt idx="576" formatCode="0.00%">
                  <c:v>2.2290000000000001E-2</c:v>
                </c:pt>
                <c:pt idx="577" formatCode="0.00%">
                  <c:v>2.206E-2</c:v>
                </c:pt>
                <c:pt idx="578" formatCode="0.00%">
                  <c:v>2.138E-2</c:v>
                </c:pt>
                <c:pt idx="579" formatCode="0.00%">
                  <c:v>2.1429999999999998E-2</c:v>
                </c:pt>
                <c:pt idx="580" formatCode="0.00%">
                  <c:v>2.1489999999999999E-2</c:v>
                </c:pt>
                <c:pt idx="581" formatCode="0.00%">
                  <c:v>2.1640000000000003E-2</c:v>
                </c:pt>
                <c:pt idx="582" formatCode="0.00%">
                  <c:v>2.1569999999999999E-2</c:v>
                </c:pt>
                <c:pt idx="583" formatCode="0.00%">
                  <c:v>2.1899999999999999E-2</c:v>
                </c:pt>
                <c:pt idx="584" formatCode="0.00%">
                  <c:v>2.1520000000000001E-2</c:v>
                </c:pt>
                <c:pt idx="585" formatCode="0.00%">
                  <c:v>2.1649999999999999E-2</c:v>
                </c:pt>
                <c:pt idx="586" formatCode="0.00%">
                  <c:v>2.1259999999999998E-2</c:v>
                </c:pt>
                <c:pt idx="587" formatCode="0.00%">
                  <c:v>2.2120000000000001E-2</c:v>
                </c:pt>
                <c:pt idx="588" formatCode="0.00%">
                  <c:v>2.215E-2</c:v>
                </c:pt>
                <c:pt idx="589" formatCode="0.00%">
                  <c:v>2.2010000000000002E-2</c:v>
                </c:pt>
                <c:pt idx="590" formatCode="0.00%">
                  <c:v>2.189E-2</c:v>
                </c:pt>
                <c:pt idx="591" formatCode="0.00%">
                  <c:v>2.1739999999999999E-2</c:v>
                </c:pt>
                <c:pt idx="592" formatCode="0.00%">
                  <c:v>2.146E-2</c:v>
                </c:pt>
                <c:pt idx="593" formatCode="0.00%">
                  <c:v>2.1829999999999999E-2</c:v>
                </c:pt>
                <c:pt idx="594" formatCode="0.00%">
                  <c:v>2.1600000000000001E-2</c:v>
                </c:pt>
                <c:pt idx="595" formatCode="0.00%">
                  <c:v>2.2120000000000001E-2</c:v>
                </c:pt>
                <c:pt idx="596" formatCode="0.00%">
                  <c:v>2.2040000000000001E-2</c:v>
                </c:pt>
                <c:pt idx="597" formatCode="0.00%">
                  <c:v>2.2109999999999998E-2</c:v>
                </c:pt>
                <c:pt idx="598" formatCode="0.00%">
                  <c:v>2.247E-2</c:v>
                </c:pt>
                <c:pt idx="599" formatCode="0.00%">
                  <c:v>2.2559999999999997E-2</c:v>
                </c:pt>
                <c:pt idx="600" formatCode="0.00%">
                  <c:v>2.2509999999999999E-2</c:v>
                </c:pt>
                <c:pt idx="601" formatCode="0.00%">
                  <c:v>2.281E-2</c:v>
                </c:pt>
                <c:pt idx="602" formatCode="0.00%">
                  <c:v>2.2550000000000001E-2</c:v>
                </c:pt>
                <c:pt idx="603" formatCode="0.00%">
                  <c:v>2.2349999999999998E-2</c:v>
                </c:pt>
                <c:pt idx="604" formatCode="0.00%">
                  <c:v>2.23E-2</c:v>
                </c:pt>
                <c:pt idx="605" formatCode="0.00%">
                  <c:v>2.2250000000000002E-2</c:v>
                </c:pt>
                <c:pt idx="606" formatCode="0.00%">
                  <c:v>2.3269999999999999E-2</c:v>
                </c:pt>
                <c:pt idx="607" formatCode="0.00%">
                  <c:v>2.3439999999999999E-2</c:v>
                </c:pt>
                <c:pt idx="608" formatCode="0.00%">
                  <c:v>2.3269999999999999E-2</c:v>
                </c:pt>
                <c:pt idx="609" formatCode="0.00%">
                  <c:v>2.3879999999999998E-2</c:v>
                </c:pt>
                <c:pt idx="610" formatCode="0.00%">
                  <c:v>2.4150000000000001E-2</c:v>
                </c:pt>
                <c:pt idx="611" formatCode="0.00%">
                  <c:v>2.3990000000000001E-2</c:v>
                </c:pt>
                <c:pt idx="612" formatCode="0.00%">
                  <c:v>2.3879999999999998E-2</c:v>
                </c:pt>
                <c:pt idx="613" formatCode="0.00%">
                  <c:v>2.35E-2</c:v>
                </c:pt>
                <c:pt idx="614" formatCode="0.00%">
                  <c:v>2.3550000000000001E-2</c:v>
                </c:pt>
                <c:pt idx="615" formatCode="0.00%">
                  <c:v>2.3189999999999999E-2</c:v>
                </c:pt>
                <c:pt idx="616" formatCode="0.00%">
                  <c:v>2.281E-2</c:v>
                </c:pt>
                <c:pt idx="617" formatCode="0.00%">
                  <c:v>2.3189999999999999E-2</c:v>
                </c:pt>
                <c:pt idx="618" formatCode="0.00%">
                  <c:v>2.281E-2</c:v>
                </c:pt>
                <c:pt idx="619" formatCode="0.00%">
                  <c:v>2.2949999999999998E-2</c:v>
                </c:pt>
                <c:pt idx="620" formatCode="0.00%">
                  <c:v>2.3039999999999998E-2</c:v>
                </c:pt>
                <c:pt idx="621" formatCode="0.00%">
                  <c:v>2.3330000000000004E-2</c:v>
                </c:pt>
                <c:pt idx="622" formatCode="0.00%">
                  <c:v>2.274E-2</c:v>
                </c:pt>
                <c:pt idx="623" formatCode="0.00%">
                  <c:v>2.249E-2</c:v>
                </c:pt>
                <c:pt idx="624" formatCode="0.00%">
                  <c:v>2.2330000000000003E-2</c:v>
                </c:pt>
                <c:pt idx="625" formatCode="0.00%">
                  <c:v>2.215E-2</c:v>
                </c:pt>
                <c:pt idx="626" formatCode="0.00%">
                  <c:v>2.1690000000000001E-2</c:v>
                </c:pt>
                <c:pt idx="627" formatCode="0.00%">
                  <c:v>2.2509999999999999E-2</c:v>
                </c:pt>
                <c:pt idx="628" formatCode="0.00%">
                  <c:v>2.2380000000000001E-2</c:v>
                </c:pt>
                <c:pt idx="629" formatCode="0.00%">
                  <c:v>2.2400000000000003E-2</c:v>
                </c:pt>
                <c:pt idx="630" formatCode="0.00%">
                  <c:v>2.2970000000000001E-2</c:v>
                </c:pt>
                <c:pt idx="631" formatCode="0.00%">
                  <c:v>2.367E-2</c:v>
                </c:pt>
                <c:pt idx="632" formatCode="0.00%">
                  <c:v>2.383E-2</c:v>
                </c:pt>
                <c:pt idx="633" formatCode="0.00%">
                  <c:v>2.342E-2</c:v>
                </c:pt>
                <c:pt idx="634" formatCode="0.00%">
                  <c:v>2.3359999999999999E-2</c:v>
                </c:pt>
                <c:pt idx="635" formatCode="0.00%">
                  <c:v>2.3610000000000003E-2</c:v>
                </c:pt>
                <c:pt idx="636" formatCode="0.00%">
                  <c:v>2.3199999999999998E-2</c:v>
                </c:pt>
                <c:pt idx="637" formatCode="0.00%">
                  <c:v>2.3879999999999998E-2</c:v>
                </c:pt>
                <c:pt idx="638" formatCode="0.00%">
                  <c:v>2.4209999999999999E-2</c:v>
                </c:pt>
                <c:pt idx="639" formatCode="0.00%">
                  <c:v>2.3769999999999999E-2</c:v>
                </c:pt>
                <c:pt idx="640" formatCode="0.00%">
                  <c:v>2.419E-2</c:v>
                </c:pt>
                <c:pt idx="641" formatCode="0.00%">
                  <c:v>2.3789999999999999E-2</c:v>
                </c:pt>
                <c:pt idx="642" formatCode="0.00%">
                  <c:v>2.4129999999999999E-2</c:v>
                </c:pt>
                <c:pt idx="643" formatCode="0.00%">
                  <c:v>2.4199999999999999E-2</c:v>
                </c:pt>
                <c:pt idx="644" formatCode="0.00%">
                  <c:v>2.4060000000000002E-2</c:v>
                </c:pt>
                <c:pt idx="645" formatCode="0.00%">
                  <c:v>2.418E-2</c:v>
                </c:pt>
                <c:pt idx="646" formatCode="0.00%">
                  <c:v>2.4620000000000003E-2</c:v>
                </c:pt>
                <c:pt idx="647" formatCode="0.00%">
                  <c:v>2.5009999999999998E-2</c:v>
                </c:pt>
                <c:pt idx="648" formatCode="0.00%">
                  <c:v>2.5409999999999999E-2</c:v>
                </c:pt>
                <c:pt idx="649" formatCode="0.00%">
                  <c:v>2.4940000000000004E-2</c:v>
                </c:pt>
                <c:pt idx="650" formatCode="0.00%">
                  <c:v>2.6009999999999998E-2</c:v>
                </c:pt>
                <c:pt idx="651" formatCode="0.00%">
                  <c:v>2.6269999999999998E-2</c:v>
                </c:pt>
                <c:pt idx="652" formatCode="0.00%">
                  <c:v>2.5750000000000002E-2</c:v>
                </c:pt>
                <c:pt idx="653" formatCode="0.00%">
                  <c:v>2.606E-2</c:v>
                </c:pt>
                <c:pt idx="654" formatCode="0.00%">
                  <c:v>2.5610000000000001E-2</c:v>
                </c:pt>
                <c:pt idx="655" formatCode="0.00%">
                  <c:v>2.5190000000000001E-2</c:v>
                </c:pt>
                <c:pt idx="656" formatCode="0.00%">
                  <c:v>2.5009999999999998E-2</c:v>
                </c:pt>
                <c:pt idx="657" formatCode="0.00%">
                  <c:v>2.479E-2</c:v>
                </c:pt>
                <c:pt idx="658" formatCode="0.00%">
                  <c:v>2.479E-2</c:v>
                </c:pt>
                <c:pt idx="659" formatCode="0.00%">
                  <c:v>2.4540000000000003E-2</c:v>
                </c:pt>
                <c:pt idx="660" formatCode="0.00%">
                  <c:v>2.3910000000000001E-2</c:v>
                </c:pt>
                <c:pt idx="661" formatCode="0.00%">
                  <c:v>2.366E-2</c:v>
                </c:pt>
                <c:pt idx="662" formatCode="0.00%">
                  <c:v>2.3130000000000001E-2</c:v>
                </c:pt>
                <c:pt idx="663" formatCode="0.00%">
                  <c:v>2.3730000000000001E-2</c:v>
                </c:pt>
                <c:pt idx="664" formatCode="0.00%">
                  <c:v>2.4140000000000002E-2</c:v>
                </c:pt>
                <c:pt idx="665" formatCode="0.00%">
                  <c:v>2.4300000000000002E-2</c:v>
                </c:pt>
                <c:pt idx="666" formatCode="0.00%">
                  <c:v>2.4160000000000001E-2</c:v>
                </c:pt>
                <c:pt idx="667" formatCode="0.00%">
                  <c:v>2.4479999999999998E-2</c:v>
                </c:pt>
                <c:pt idx="668" formatCode="0.00%">
                  <c:v>2.4940000000000004E-2</c:v>
                </c:pt>
                <c:pt idx="669" formatCode="0.00%">
                  <c:v>2.4709999999999999E-2</c:v>
                </c:pt>
                <c:pt idx="670" formatCode="0.00%">
                  <c:v>2.4369999999999999E-2</c:v>
                </c:pt>
                <c:pt idx="671" formatCode="0.00%">
                  <c:v>2.4080000000000001E-2</c:v>
                </c:pt>
                <c:pt idx="672" formatCode="0.00%">
                  <c:v>2.3959999999999999E-2</c:v>
                </c:pt>
                <c:pt idx="673" formatCode="0.00%">
                  <c:v>2.3370000000000002E-2</c:v>
                </c:pt>
                <c:pt idx="674" formatCode="0.00%">
                  <c:v>2.3940000000000003E-2</c:v>
                </c:pt>
                <c:pt idx="675" formatCode="0.00%">
                  <c:v>2.4089999999999997E-2</c:v>
                </c:pt>
                <c:pt idx="676" formatCode="0.00%">
                  <c:v>2.4660000000000001E-2</c:v>
                </c:pt>
                <c:pt idx="677" formatCode="0.00%">
                  <c:v>2.4750000000000001E-2</c:v>
                </c:pt>
                <c:pt idx="678" formatCode="0.00%">
                  <c:v>2.4709999999999999E-2</c:v>
                </c:pt>
                <c:pt idx="679" formatCode="0.00%">
                  <c:v>2.4540000000000003E-2</c:v>
                </c:pt>
                <c:pt idx="680" formatCode="0.00%">
                  <c:v>2.4889999999999999E-2</c:v>
                </c:pt>
                <c:pt idx="681" formatCode="0.00%">
                  <c:v>2.4849999999999997E-2</c:v>
                </c:pt>
                <c:pt idx="682" formatCode="0.00%">
                  <c:v>2.5049999999999999E-2</c:v>
                </c:pt>
                <c:pt idx="683" formatCode="0.00%">
                  <c:v>2.513E-2</c:v>
                </c:pt>
                <c:pt idx="684" formatCode="0.00%">
                  <c:v>2.4660000000000001E-2</c:v>
                </c:pt>
                <c:pt idx="685" formatCode="0.00%">
                  <c:v>2.3980000000000001E-2</c:v>
                </c:pt>
                <c:pt idx="686" formatCode="0.00%">
                  <c:v>2.4680000000000001E-2</c:v>
                </c:pt>
                <c:pt idx="687" formatCode="0.00%">
                  <c:v>2.4750000000000001E-2</c:v>
                </c:pt>
                <c:pt idx="688" formatCode="0.00%">
                  <c:v>2.4300000000000002E-2</c:v>
                </c:pt>
                <c:pt idx="689" formatCode="0.00%">
                  <c:v>2.3259999999999999E-2</c:v>
                </c:pt>
                <c:pt idx="690" formatCode="0.00%">
                  <c:v>2.3969999999999998E-2</c:v>
                </c:pt>
                <c:pt idx="691" formatCode="0.00%">
                  <c:v>2.3639999999999998E-2</c:v>
                </c:pt>
                <c:pt idx="692" formatCode="0.00%">
                  <c:v>2.3730000000000001E-2</c:v>
                </c:pt>
                <c:pt idx="693" formatCode="0.00%">
                  <c:v>2.3769999999999999E-2</c:v>
                </c:pt>
                <c:pt idx="694" formatCode="0.00%">
                  <c:v>2.366E-2</c:v>
                </c:pt>
                <c:pt idx="695" formatCode="0.00%">
                  <c:v>2.4199999999999999E-2</c:v>
                </c:pt>
                <c:pt idx="696" formatCode="0.00%">
                  <c:v>2.3450000000000002E-2</c:v>
                </c:pt>
                <c:pt idx="697" formatCode="0.00%">
                  <c:v>2.4399999999999998E-2</c:v>
                </c:pt>
                <c:pt idx="698" formatCode="0.00%">
                  <c:v>2.445E-2</c:v>
                </c:pt>
                <c:pt idx="699" formatCode="0.00%">
                  <c:v>2.445E-2</c:v>
                </c:pt>
                <c:pt idx="700" formatCode="0.00%">
                  <c:v>2.4760000000000001E-2</c:v>
                </c:pt>
                <c:pt idx="701" formatCode="0.00%">
                  <c:v>2.5089999999999998E-2</c:v>
                </c:pt>
                <c:pt idx="702" formatCode="0.00%">
                  <c:v>2.5610000000000001E-2</c:v>
                </c:pt>
                <c:pt idx="703" formatCode="0.00%">
                  <c:v>2.538E-2</c:v>
                </c:pt>
                <c:pt idx="704" formatCode="0.00%">
                  <c:v>2.5520000000000001E-2</c:v>
                </c:pt>
                <c:pt idx="705" formatCode="0.00%">
                  <c:v>2.5360000000000001E-2</c:v>
                </c:pt>
                <c:pt idx="706" formatCode="0.00%">
                  <c:v>2.5600000000000001E-2</c:v>
                </c:pt>
                <c:pt idx="707" formatCode="0.00%">
                  <c:v>2.5390000000000003E-2</c:v>
                </c:pt>
                <c:pt idx="708" formatCode="0.00%">
                  <c:v>2.5929999999999998E-2</c:v>
                </c:pt>
                <c:pt idx="709" formatCode="0.00%">
                  <c:v>2.598E-2</c:v>
                </c:pt>
                <c:pt idx="710" formatCode="0.00%">
                  <c:v>2.572E-2</c:v>
                </c:pt>
                <c:pt idx="711" formatCode="0.00%">
                  <c:v>2.4719999999999999E-2</c:v>
                </c:pt>
                <c:pt idx="712" formatCode="0.00%">
                  <c:v>2.4719999999999999E-2</c:v>
                </c:pt>
                <c:pt idx="713" formatCode="0.00%">
                  <c:v>2.4680000000000001E-2</c:v>
                </c:pt>
                <c:pt idx="714" formatCode="0.00%">
                  <c:v>2.4080000000000001E-2</c:v>
                </c:pt>
                <c:pt idx="715" formatCode="0.00%">
                  <c:v>2.341E-2</c:v>
                </c:pt>
                <c:pt idx="716" formatCode="0.00%">
                  <c:v>2.3900000000000001E-2</c:v>
                </c:pt>
                <c:pt idx="717" formatCode="0.00%">
                  <c:v>2.3949999999999999E-2</c:v>
                </c:pt>
                <c:pt idx="718" formatCode="0.00%">
                  <c:v>2.384E-2</c:v>
                </c:pt>
                <c:pt idx="719" formatCode="0.00%">
                  <c:v>2.4489999999999998E-2</c:v>
                </c:pt>
                <c:pt idx="720" formatCode="0.00%">
                  <c:v>2.3820000000000001E-2</c:v>
                </c:pt>
                <c:pt idx="721" formatCode="0.00%">
                  <c:v>2.2919999999999999E-2</c:v>
                </c:pt>
                <c:pt idx="722" formatCode="0.00%">
                  <c:v>2.3130000000000001E-2</c:v>
                </c:pt>
                <c:pt idx="723" formatCode="0.00%">
                  <c:v>2.358E-2</c:v>
                </c:pt>
                <c:pt idx="724" formatCode="0.00%">
                  <c:v>2.351E-2</c:v>
                </c:pt>
                <c:pt idx="725" formatCode="0.00%">
                  <c:v>2.3130000000000001E-2</c:v>
                </c:pt>
                <c:pt idx="726" formatCode="0.00%">
                  <c:v>2.316E-2</c:v>
                </c:pt>
                <c:pt idx="727" formatCode="0.00%">
                  <c:v>2.3559999999999998E-2</c:v>
                </c:pt>
                <c:pt idx="728" formatCode="0.00%">
                  <c:v>2.3039999999999998E-2</c:v>
                </c:pt>
                <c:pt idx="729" formatCode="0.00%">
                  <c:v>2.223E-2</c:v>
                </c:pt>
                <c:pt idx="730" formatCode="0.00%">
                  <c:v>2.2200000000000001E-2</c:v>
                </c:pt>
                <c:pt idx="731" formatCode="0.00%">
                  <c:v>2.2620000000000001E-2</c:v>
                </c:pt>
                <c:pt idx="732" formatCode="0.00%">
                  <c:v>2.1509999999999998E-2</c:v>
                </c:pt>
                <c:pt idx="733" formatCode="0.00%">
                  <c:v>2.0579999999999998E-2</c:v>
                </c:pt>
                <c:pt idx="734" formatCode="0.00%">
                  <c:v>1.856E-2</c:v>
                </c:pt>
                <c:pt idx="735" formatCode="0.00%">
                  <c:v>1.8269999999999998E-2</c:v>
                </c:pt>
                <c:pt idx="736" formatCode="0.00%">
                  <c:v>1.7769999999999998E-2</c:v>
                </c:pt>
                <c:pt idx="737" formatCode="0.00%">
                  <c:v>1.8120000000000001E-2</c:v>
                </c:pt>
                <c:pt idx="738" formatCode="0.00%">
                  <c:v>1.8030000000000001E-2</c:v>
                </c:pt>
                <c:pt idx="739" formatCode="0.00%">
                  <c:v>1.8280000000000001E-2</c:v>
                </c:pt>
                <c:pt idx="740" formatCode="0.00%">
                  <c:v>1.8260000000000002E-2</c:v>
                </c:pt>
                <c:pt idx="741" formatCode="0.00%">
                  <c:v>1.848E-2</c:v>
                </c:pt>
                <c:pt idx="742" formatCode="0.00%">
                  <c:v>1.8550000000000001E-2</c:v>
                </c:pt>
                <c:pt idx="743" formatCode="0.00%">
                  <c:v>1.7940000000000001E-2</c:v>
                </c:pt>
                <c:pt idx="744" formatCode="0.00%">
                  <c:v>1.7569999999999999E-2</c:v>
                </c:pt>
                <c:pt idx="745" formatCode="0.00%">
                  <c:v>1.7659999999999999E-2</c:v>
                </c:pt>
                <c:pt idx="746" formatCode="0.00%">
                  <c:v>1.736E-2</c:v>
                </c:pt>
                <c:pt idx="747" formatCode="0.00%">
                  <c:v>1.7569999999999999E-2</c:v>
                </c:pt>
                <c:pt idx="748" formatCode="0.00%">
                  <c:v>1.7440000000000001E-2</c:v>
                </c:pt>
                <c:pt idx="749" formatCode="0.00%">
                  <c:v>1.7390000000000003E-2</c:v>
                </c:pt>
                <c:pt idx="750" formatCode="0.00%">
                  <c:v>1.7669999999999998E-2</c:v>
                </c:pt>
                <c:pt idx="751" formatCode="0.00%">
                  <c:v>1.7989999999999999E-2</c:v>
                </c:pt>
                <c:pt idx="752" formatCode="0.00%">
                  <c:v>1.7420000000000001E-2</c:v>
                </c:pt>
                <c:pt idx="753" formatCode="0.00%">
                  <c:v>1.77E-2</c:v>
                </c:pt>
                <c:pt idx="754" formatCode="0.00%">
                  <c:v>1.7649999999999999E-2</c:v>
                </c:pt>
                <c:pt idx="755" formatCode="0.00%">
                  <c:v>1.719E-2</c:v>
                </c:pt>
                <c:pt idx="756" formatCode="0.00%">
                  <c:v>1.738E-2</c:v>
                </c:pt>
                <c:pt idx="757" formatCode="0.00%">
                  <c:v>1.703E-2</c:v>
                </c:pt>
                <c:pt idx="758" formatCode="0.00%">
                  <c:v>1.687E-2</c:v>
                </c:pt>
                <c:pt idx="759" formatCode="0.00%">
                  <c:v>1.6230000000000001E-2</c:v>
                </c:pt>
                <c:pt idx="760" formatCode="0.00%">
                  <c:v>1.5949999999999999E-2</c:v>
                </c:pt>
                <c:pt idx="761" formatCode="0.00%">
                  <c:v>1.5609999999999999E-2</c:v>
                </c:pt>
                <c:pt idx="762" formatCode="0.00%">
                  <c:v>1.5730000000000001E-2</c:v>
                </c:pt>
                <c:pt idx="763" formatCode="0.00%">
                  <c:v>1.5569999999999999E-2</c:v>
                </c:pt>
                <c:pt idx="764" formatCode="0.00%">
                  <c:v>1.585E-2</c:v>
                </c:pt>
                <c:pt idx="765" formatCode="0.00%">
                  <c:v>1.619E-2</c:v>
                </c:pt>
                <c:pt idx="766" formatCode="0.00%">
                  <c:v>1.619E-2</c:v>
                </c:pt>
                <c:pt idx="767" formatCode="0.00%">
                  <c:v>1.652E-2</c:v>
                </c:pt>
                <c:pt idx="768" formatCode="0.00%">
                  <c:v>1.6899999999999998E-2</c:v>
                </c:pt>
                <c:pt idx="769" formatCode="0.00%">
                  <c:v>1.7129999999999999E-2</c:v>
                </c:pt>
                <c:pt idx="770" formatCode="0.00%">
                  <c:v>1.6930000000000001E-2</c:v>
                </c:pt>
                <c:pt idx="771" formatCode="0.00%">
                  <c:v>1.6920000000000001E-2</c:v>
                </c:pt>
                <c:pt idx="772" formatCode="0.00%">
                  <c:v>1.6979999999999999E-2</c:v>
                </c:pt>
                <c:pt idx="773" formatCode="0.00%">
                  <c:v>1.728E-2</c:v>
                </c:pt>
                <c:pt idx="774" formatCode="0.00%">
                  <c:v>1.6639999999999999E-2</c:v>
                </c:pt>
                <c:pt idx="775" formatCode="0.00%">
                  <c:v>1.6760000000000001E-2</c:v>
                </c:pt>
                <c:pt idx="776" formatCode="0.00%">
                  <c:v>1.6E-2</c:v>
                </c:pt>
                <c:pt idx="777" formatCode="0.00%">
                  <c:v>1.54E-2</c:v>
                </c:pt>
                <c:pt idx="778" formatCode="0.00%">
                  <c:v>1.5349999999999999E-2</c:v>
                </c:pt>
                <c:pt idx="779" formatCode="0.00%">
                  <c:v>1.6029999999999999E-2</c:v>
                </c:pt>
                <c:pt idx="780" formatCode="0.00%">
                  <c:v>1.5689999999999999E-2</c:v>
                </c:pt>
                <c:pt idx="781" formatCode="0.00%">
                  <c:v>1.5810000000000001E-2</c:v>
                </c:pt>
                <c:pt idx="782" formatCode="0.00%">
                  <c:v>1.567E-2</c:v>
                </c:pt>
                <c:pt idx="783" formatCode="0.00%">
                  <c:v>1.5600000000000001E-2</c:v>
                </c:pt>
                <c:pt idx="784" formatCode="0.00%">
                  <c:v>1.6299999999999999E-2</c:v>
                </c:pt>
                <c:pt idx="785" formatCode="0.00%">
                  <c:v>1.5740000000000001E-2</c:v>
                </c:pt>
                <c:pt idx="786" formatCode="0.00%">
                  <c:v>1.562E-2</c:v>
                </c:pt>
                <c:pt idx="787" formatCode="0.00%">
                  <c:v>1.5469999999999999E-2</c:v>
                </c:pt>
                <c:pt idx="788" formatCode="0.00%">
                  <c:v>1.5429999999999999E-2</c:v>
                </c:pt>
                <c:pt idx="789" formatCode="0.00%">
                  <c:v>1.5789999999999998E-2</c:v>
                </c:pt>
                <c:pt idx="790" formatCode="0.00%">
                  <c:v>1.536E-2</c:v>
                </c:pt>
                <c:pt idx="791" formatCode="0.00%">
                  <c:v>1.55E-2</c:v>
                </c:pt>
                <c:pt idx="792" formatCode="0.00%">
                  <c:v>1.575E-2</c:v>
                </c:pt>
                <c:pt idx="793" formatCode="0.00%">
                  <c:v>1.558E-2</c:v>
                </c:pt>
                <c:pt idx="794" formatCode="0.00%">
                  <c:v>1.5140000000000001E-2</c:v>
                </c:pt>
                <c:pt idx="795" formatCode="0.00%">
                  <c:v>1.5600000000000001E-2</c:v>
                </c:pt>
                <c:pt idx="796" formatCode="0.00%">
                  <c:v>1.508E-2</c:v>
                </c:pt>
                <c:pt idx="797" formatCode="0.00%">
                  <c:v>1.5480000000000001E-2</c:v>
                </c:pt>
                <c:pt idx="798" formatCode="0.00%">
                  <c:v>1.593E-2</c:v>
                </c:pt>
                <c:pt idx="799" formatCode="0.00%">
                  <c:v>1.5890000000000001E-2</c:v>
                </c:pt>
                <c:pt idx="800" formatCode="0.00%">
                  <c:v>1.502E-2</c:v>
                </c:pt>
                <c:pt idx="801" formatCode="0.00%">
                  <c:v>1.5429999999999999E-2</c:v>
                </c:pt>
                <c:pt idx="802" formatCode="0.00%">
                  <c:v>1.5569999999999999E-2</c:v>
                </c:pt>
                <c:pt idx="803" formatCode="0.00%">
                  <c:v>1.5220000000000001E-2</c:v>
                </c:pt>
                <c:pt idx="804" formatCode="0.00%">
                  <c:v>1.4539999999999999E-2</c:v>
                </c:pt>
                <c:pt idx="805" formatCode="0.00%">
                  <c:v>1.5049999999999999E-2</c:v>
                </c:pt>
                <c:pt idx="806" formatCode="0.00%">
                  <c:v>1.498E-2</c:v>
                </c:pt>
                <c:pt idx="807" formatCode="0.00%">
                  <c:v>1.562E-2</c:v>
                </c:pt>
                <c:pt idx="808" formatCode="0.00%">
                  <c:v>1.5740000000000001E-2</c:v>
                </c:pt>
                <c:pt idx="809" formatCode="0.00%">
                  <c:v>1.567E-2</c:v>
                </c:pt>
                <c:pt idx="810" formatCode="0.00%">
                  <c:v>1.5569999999999999E-2</c:v>
                </c:pt>
                <c:pt idx="811" formatCode="0.00%">
                  <c:v>1.5810000000000001E-2</c:v>
                </c:pt>
                <c:pt idx="812" formatCode="0.00%">
                  <c:v>1.5529999999999999E-2</c:v>
                </c:pt>
                <c:pt idx="813" formatCode="0.00%">
                  <c:v>1.583E-2</c:v>
                </c:pt>
                <c:pt idx="814" formatCode="0.00%">
                  <c:v>1.5520000000000001E-2</c:v>
                </c:pt>
                <c:pt idx="815" formatCode="0.00%">
                  <c:v>1.536E-2</c:v>
                </c:pt>
                <c:pt idx="816" formatCode="0.00%">
                  <c:v>1.4750000000000001E-2</c:v>
                </c:pt>
                <c:pt idx="817" formatCode="0.00%">
                  <c:v>1.5109999999999998E-2</c:v>
                </c:pt>
                <c:pt idx="818" formatCode="0.00%">
                  <c:v>1.431E-2</c:v>
                </c:pt>
                <c:pt idx="819" formatCode="0.00%">
                  <c:v>1.359E-2</c:v>
                </c:pt>
                <c:pt idx="820" formatCode="0.00%">
                  <c:v>1.3859999999999999E-2</c:v>
                </c:pt>
                <c:pt idx="821" formatCode="0.00%">
                  <c:v>1.3690000000000001E-2</c:v>
                </c:pt>
                <c:pt idx="822" formatCode="0.00%">
                  <c:v>1.376E-2</c:v>
                </c:pt>
                <c:pt idx="823" formatCode="0.00%">
                  <c:v>1.4450000000000001E-2</c:v>
                </c:pt>
                <c:pt idx="824" formatCode="0.00%">
                  <c:v>1.4710000000000001E-2</c:v>
                </c:pt>
                <c:pt idx="825" formatCode="0.00%">
                  <c:v>1.516E-2</c:v>
                </c:pt>
                <c:pt idx="826" formatCode="0.00%">
                  <c:v>1.4670000000000001E-2</c:v>
                </c:pt>
                <c:pt idx="827" formatCode="0.00%">
                  <c:v>1.439E-2</c:v>
                </c:pt>
                <c:pt idx="828" formatCode="0.00%">
                  <c:v>1.5609999999999999E-2</c:v>
                </c:pt>
                <c:pt idx="829" formatCode="0.00%">
                  <c:v>1.7469999999999999E-2</c:v>
                </c:pt>
                <c:pt idx="830" formatCode="0.00%">
                  <c:v>1.686E-2</c:v>
                </c:pt>
                <c:pt idx="831" formatCode="0.00%">
                  <c:v>1.7070000000000002E-2</c:v>
                </c:pt>
                <c:pt idx="832" formatCode="0.00%">
                  <c:v>1.6890000000000002E-2</c:v>
                </c:pt>
                <c:pt idx="833" formatCode="0.00%">
                  <c:v>1.609E-2</c:v>
                </c:pt>
                <c:pt idx="834" formatCode="0.00%">
                  <c:v>1.5800000000000002E-2</c:v>
                </c:pt>
                <c:pt idx="835" formatCode="0.00%">
                  <c:v>1.5730000000000001E-2</c:v>
                </c:pt>
                <c:pt idx="836" formatCode="0.00%">
                  <c:v>1.6140000000000002E-2</c:v>
                </c:pt>
                <c:pt idx="837" formatCode="0.00%">
                  <c:v>1.61E-2</c:v>
                </c:pt>
                <c:pt idx="838" formatCode="0.00%">
                  <c:v>1.6410000000000001E-2</c:v>
                </c:pt>
                <c:pt idx="839" formatCode="0.00%">
                  <c:v>1.6879999999999999E-2</c:v>
                </c:pt>
                <c:pt idx="840" formatCode="0.00%">
                  <c:v>1.703E-2</c:v>
                </c:pt>
                <c:pt idx="841" formatCode="0.00%">
                  <c:v>1.719E-2</c:v>
                </c:pt>
                <c:pt idx="842" formatCode="0.00%">
                  <c:v>1.738E-2</c:v>
                </c:pt>
                <c:pt idx="843" formatCode="0.00%">
                  <c:v>1.7010000000000001E-2</c:v>
                </c:pt>
                <c:pt idx="844" formatCode="0.00%">
                  <c:v>1.8000000000000002E-2</c:v>
                </c:pt>
                <c:pt idx="845" formatCode="0.00%">
                  <c:v>1.8360000000000001E-2</c:v>
                </c:pt>
                <c:pt idx="846" formatCode="0.00%">
                  <c:v>1.847E-2</c:v>
                </c:pt>
                <c:pt idx="847" formatCode="0.00%">
                  <c:v>1.8520000000000002E-2</c:v>
                </c:pt>
                <c:pt idx="848" formatCode="0.00%">
                  <c:v>1.8290000000000001E-2</c:v>
                </c:pt>
                <c:pt idx="849" formatCode="0.00%">
                  <c:v>1.8669999999999999E-2</c:v>
                </c:pt>
                <c:pt idx="850" formatCode="0.00%">
                  <c:v>1.864E-2</c:v>
                </c:pt>
                <c:pt idx="851" formatCode="0.00%">
                  <c:v>1.8360000000000001E-2</c:v>
                </c:pt>
                <c:pt idx="852" formatCode="0.00%">
                  <c:v>1.839E-2</c:v>
                </c:pt>
                <c:pt idx="853" formatCode="0.00%">
                  <c:v>1.8500000000000003E-2</c:v>
                </c:pt>
                <c:pt idx="854" formatCode="0.00%">
                  <c:v>1.8550000000000001E-2</c:v>
                </c:pt>
                <c:pt idx="855" formatCode="0.00%">
                  <c:v>1.7729999999999999E-2</c:v>
                </c:pt>
                <c:pt idx="856" formatCode="0.00%">
                  <c:v>1.754E-2</c:v>
                </c:pt>
                <c:pt idx="857" formatCode="0.00%">
                  <c:v>1.7010000000000001E-2</c:v>
                </c:pt>
                <c:pt idx="858" formatCode="0.00%">
                  <c:v>1.7520000000000001E-2</c:v>
                </c:pt>
                <c:pt idx="859" formatCode="0.00%">
                  <c:v>1.738E-2</c:v>
                </c:pt>
                <c:pt idx="860" formatCode="0.00%">
                  <c:v>1.762E-2</c:v>
                </c:pt>
                <c:pt idx="861" formatCode="0.00%">
                  <c:v>1.7520000000000001E-2</c:v>
                </c:pt>
                <c:pt idx="862" formatCode="0.00%">
                  <c:v>1.78E-2</c:v>
                </c:pt>
                <c:pt idx="863" formatCode="0.00%">
                  <c:v>1.746E-2</c:v>
                </c:pt>
                <c:pt idx="864" formatCode="0.00%">
                  <c:v>1.7760000000000001E-2</c:v>
                </c:pt>
                <c:pt idx="865" formatCode="0.00%">
                  <c:v>1.797E-2</c:v>
                </c:pt>
                <c:pt idx="866" formatCode="0.00%">
                  <c:v>1.873E-2</c:v>
                </c:pt>
                <c:pt idx="867" formatCode="0.00%">
                  <c:v>1.8340000000000002E-2</c:v>
                </c:pt>
                <c:pt idx="868" formatCode="0.00%">
                  <c:v>1.8249999999999999E-2</c:v>
                </c:pt>
                <c:pt idx="869" formatCode="0.00%">
                  <c:v>1.8520000000000002E-2</c:v>
                </c:pt>
                <c:pt idx="870" formatCode="0.00%">
                  <c:v>1.9279999999999999E-2</c:v>
                </c:pt>
                <c:pt idx="871" formatCode="0.00%">
                  <c:v>1.9140000000000001E-2</c:v>
                </c:pt>
                <c:pt idx="872" formatCode="0.00%">
                  <c:v>1.8890000000000001E-2</c:v>
                </c:pt>
                <c:pt idx="873" formatCode="0.00%">
                  <c:v>1.8620000000000001E-2</c:v>
                </c:pt>
                <c:pt idx="874" formatCode="0.00%">
                  <c:v>1.8460000000000001E-2</c:v>
                </c:pt>
                <c:pt idx="875" formatCode="0.00%">
                  <c:v>1.7860000000000001E-2</c:v>
                </c:pt>
                <c:pt idx="876" formatCode="0.00%">
                  <c:v>1.772E-2</c:v>
                </c:pt>
                <c:pt idx="877" formatCode="0.00%">
                  <c:v>1.753E-2</c:v>
                </c:pt>
                <c:pt idx="878" formatCode="0.00%">
                  <c:v>1.7929999999999998E-2</c:v>
                </c:pt>
                <c:pt idx="879" formatCode="0.00%">
                  <c:v>1.7649999999999999E-2</c:v>
                </c:pt>
                <c:pt idx="880" formatCode="0.00%">
                  <c:v>1.7769999999999998E-2</c:v>
                </c:pt>
                <c:pt idx="881" formatCode="0.00%">
                  <c:v>1.7260000000000001E-2</c:v>
                </c:pt>
                <c:pt idx="882" formatCode="0.00%">
                  <c:v>1.7180000000000001E-2</c:v>
                </c:pt>
                <c:pt idx="883" formatCode="0.00%">
                  <c:v>1.6899999999999998E-2</c:v>
                </c:pt>
                <c:pt idx="884" formatCode="0.00%">
                  <c:v>1.7559999999999999E-2</c:v>
                </c:pt>
                <c:pt idx="885" formatCode="0.00%">
                  <c:v>1.721E-2</c:v>
                </c:pt>
                <c:pt idx="886" formatCode="0.00%">
                  <c:v>1.763E-2</c:v>
                </c:pt>
                <c:pt idx="887" formatCode="0.00%">
                  <c:v>1.771E-2</c:v>
                </c:pt>
                <c:pt idx="888" formatCode="0.00%">
                  <c:v>1.77E-2</c:v>
                </c:pt>
                <c:pt idx="889" formatCode="0.00%">
                  <c:v>1.8239999999999999E-2</c:v>
                </c:pt>
                <c:pt idx="890" formatCode="0.00%">
                  <c:v>1.804E-2</c:v>
                </c:pt>
                <c:pt idx="891" formatCode="0.00%">
                  <c:v>1.8870000000000001E-2</c:v>
                </c:pt>
                <c:pt idx="892" formatCode="0.00%">
                  <c:v>1.9009999999999999E-2</c:v>
                </c:pt>
                <c:pt idx="893" formatCode="0.00%">
                  <c:v>1.8799999999999997E-2</c:v>
                </c:pt>
                <c:pt idx="894" formatCode="0.00%">
                  <c:v>1.941E-2</c:v>
                </c:pt>
                <c:pt idx="895" formatCode="0.00%">
                  <c:v>1.916E-2</c:v>
                </c:pt>
                <c:pt idx="896" formatCode="0.00%">
                  <c:v>1.874E-2</c:v>
                </c:pt>
                <c:pt idx="897" formatCode="0.00%">
                  <c:v>1.8970000000000001E-2</c:v>
                </c:pt>
                <c:pt idx="898" formatCode="0.00%">
                  <c:v>1.9089999999999999E-2</c:v>
                </c:pt>
                <c:pt idx="899" formatCode="0.00%">
                  <c:v>1.9710000000000002E-2</c:v>
                </c:pt>
                <c:pt idx="900" formatCode="0.00%">
                  <c:v>1.9599999999999999E-2</c:v>
                </c:pt>
                <c:pt idx="901" formatCode="0.00%">
                  <c:v>1.985E-2</c:v>
                </c:pt>
                <c:pt idx="902" formatCode="0.00%">
                  <c:v>1.933E-2</c:v>
                </c:pt>
                <c:pt idx="903" formatCode="0.00%">
                  <c:v>1.8769999999999998E-2</c:v>
                </c:pt>
                <c:pt idx="904" formatCode="0.00%">
                  <c:v>1.83E-2</c:v>
                </c:pt>
                <c:pt idx="905" formatCode="0.00%">
                  <c:v>1.907E-2</c:v>
                </c:pt>
                <c:pt idx="906" formatCode="0.00%">
                  <c:v>1.8749999999999999E-2</c:v>
                </c:pt>
                <c:pt idx="907" formatCode="0.00%">
                  <c:v>1.8349999999999998E-2</c:v>
                </c:pt>
                <c:pt idx="908" formatCode="0.00%">
                  <c:v>1.8409999999999999E-2</c:v>
                </c:pt>
                <c:pt idx="909" formatCode="0.00%">
                  <c:v>1.8260000000000002E-2</c:v>
                </c:pt>
                <c:pt idx="910" formatCode="0.00%">
                  <c:v>1.736E-2</c:v>
                </c:pt>
                <c:pt idx="911" formatCode="0.00%">
                  <c:v>1.763E-2</c:v>
                </c:pt>
                <c:pt idx="912" formatCode="0.00%">
                  <c:v>1.7170000000000001E-2</c:v>
                </c:pt>
                <c:pt idx="913" formatCode="0.00%">
                  <c:v>1.7490000000000002E-2</c:v>
                </c:pt>
                <c:pt idx="914" formatCode="0.00%">
                  <c:v>1.7230000000000002E-2</c:v>
                </c:pt>
                <c:pt idx="915" formatCode="0.00%">
                  <c:v>1.753E-2</c:v>
                </c:pt>
                <c:pt idx="916" formatCode="0.00%">
                  <c:v>1.746E-2</c:v>
                </c:pt>
                <c:pt idx="917" formatCode="0.00%">
                  <c:v>1.7399999999999999E-2</c:v>
                </c:pt>
                <c:pt idx="918" formatCode="0.00%">
                  <c:v>1.8200000000000001E-2</c:v>
                </c:pt>
                <c:pt idx="919" formatCode="0.00%">
                  <c:v>1.7729999999999999E-2</c:v>
                </c:pt>
                <c:pt idx="920" formatCode="0.00%">
                  <c:v>1.7490000000000002E-2</c:v>
                </c:pt>
                <c:pt idx="921" formatCode="0.00%">
                  <c:v>1.66E-2</c:v>
                </c:pt>
                <c:pt idx="922" formatCode="0.00%">
                  <c:v>1.669E-2</c:v>
                </c:pt>
                <c:pt idx="923" formatCode="0.00%">
                  <c:v>1.7270000000000001E-2</c:v>
                </c:pt>
                <c:pt idx="924" formatCode="0.00%">
                  <c:v>1.7490000000000002E-2</c:v>
                </c:pt>
                <c:pt idx="925" formatCode="0.00%">
                  <c:v>1.8370000000000001E-2</c:v>
                </c:pt>
                <c:pt idx="926" formatCode="0.00%">
                  <c:v>1.84E-2</c:v>
                </c:pt>
                <c:pt idx="927" formatCode="0.00%">
                  <c:v>1.8870000000000001E-2</c:v>
                </c:pt>
                <c:pt idx="928" formatCode="0.00%">
                  <c:v>1.8460000000000001E-2</c:v>
                </c:pt>
                <c:pt idx="929" formatCode="0.00%">
                  <c:v>1.949E-2</c:v>
                </c:pt>
                <c:pt idx="930" formatCode="0.00%">
                  <c:v>1.9220000000000001E-2</c:v>
                </c:pt>
                <c:pt idx="931" formatCode="0.00%">
                  <c:v>1.9790000000000002E-2</c:v>
                </c:pt>
                <c:pt idx="932" formatCode="0.00%">
                  <c:v>0.02</c:v>
                </c:pt>
                <c:pt idx="933" formatCode="0.00%">
                  <c:v>1.9950000000000002E-2</c:v>
                </c:pt>
                <c:pt idx="934" formatCode="0.00%">
                  <c:v>2.0019999999999996E-2</c:v>
                </c:pt>
                <c:pt idx="935" formatCode="0.00%">
                  <c:v>2.053E-2</c:v>
                </c:pt>
                <c:pt idx="936" formatCode="0.00%">
                  <c:v>2.0320000000000001E-2</c:v>
                </c:pt>
                <c:pt idx="937" formatCode="0.00%">
                  <c:v>1.983E-2</c:v>
                </c:pt>
                <c:pt idx="938" formatCode="0.00%">
                  <c:v>2.0569999999999998E-2</c:v>
                </c:pt>
                <c:pt idx="939" formatCode="0.00%">
                  <c:v>2.036E-2</c:v>
                </c:pt>
                <c:pt idx="940" formatCode="0.00%">
                  <c:v>2.0879999999999999E-2</c:v>
                </c:pt>
                <c:pt idx="941" formatCode="0.00%">
                  <c:v>2.094E-2</c:v>
                </c:pt>
                <c:pt idx="942" formatCode="0.00%">
                  <c:v>2.104E-2</c:v>
                </c:pt>
                <c:pt idx="943" formatCode="0.00%">
                  <c:v>2.1760000000000002E-2</c:v>
                </c:pt>
                <c:pt idx="944" formatCode="0.00%">
                  <c:v>2.1160000000000002E-2</c:v>
                </c:pt>
                <c:pt idx="945" formatCode="0.00%">
                  <c:v>2.146E-2</c:v>
                </c:pt>
                <c:pt idx="946" formatCode="0.00%">
                  <c:v>2.1709999999999997E-2</c:v>
                </c:pt>
                <c:pt idx="947" formatCode="0.00%">
                  <c:v>2.2370000000000001E-2</c:v>
                </c:pt>
                <c:pt idx="948" formatCode="0.00%">
                  <c:v>2.2440000000000002E-2</c:v>
                </c:pt>
                <c:pt idx="949" formatCode="0.00%">
                  <c:v>2.2700000000000001E-2</c:v>
                </c:pt>
                <c:pt idx="950" formatCode="0.00%">
                  <c:v>2.2949999999999998E-2</c:v>
                </c:pt>
                <c:pt idx="951" formatCode="0.00%">
                  <c:v>2.3060000000000001E-2</c:v>
                </c:pt>
                <c:pt idx="952" formatCode="0.00%">
                  <c:v>2.231E-2</c:v>
                </c:pt>
                <c:pt idx="953" formatCode="0.00%">
                  <c:v>2.2419999999999999E-2</c:v>
                </c:pt>
                <c:pt idx="954" formatCode="0.00%">
                  <c:v>2.2540000000000001E-2</c:v>
                </c:pt>
                <c:pt idx="955" formatCode="0.00%">
                  <c:v>2.2370000000000001E-2</c:v>
                </c:pt>
                <c:pt idx="956" formatCode="0.00%">
                  <c:v>2.1930000000000002E-2</c:v>
                </c:pt>
                <c:pt idx="957" formatCode="0.00%">
                  <c:v>2.205E-2</c:v>
                </c:pt>
                <c:pt idx="958" formatCode="0.00%">
                  <c:v>2.2240000000000003E-2</c:v>
                </c:pt>
                <c:pt idx="959" formatCode="0.00%">
                  <c:v>2.2970000000000001E-2</c:v>
                </c:pt>
                <c:pt idx="960" formatCode="0.00%">
                  <c:v>2.2669999999999999E-2</c:v>
                </c:pt>
                <c:pt idx="961" formatCode="0.00%">
                  <c:v>2.223E-2</c:v>
                </c:pt>
                <c:pt idx="962" formatCode="0.00%">
                  <c:v>2.128E-2</c:v>
                </c:pt>
                <c:pt idx="963" formatCode="0.00%">
                  <c:v>2.231E-2</c:v>
                </c:pt>
                <c:pt idx="964" formatCode="0.00%">
                  <c:v>2.2170000000000002E-2</c:v>
                </c:pt>
                <c:pt idx="965" formatCode="0.00%">
                  <c:v>2.2189999999999998E-2</c:v>
                </c:pt>
                <c:pt idx="966" formatCode="0.00%">
                  <c:v>2.23E-2</c:v>
                </c:pt>
                <c:pt idx="967" formatCode="0.00%">
                  <c:v>2.2700000000000001E-2</c:v>
                </c:pt>
                <c:pt idx="968" formatCode="0.00%">
                  <c:v>2.3140000000000001E-2</c:v>
                </c:pt>
                <c:pt idx="969" formatCode="0.00%">
                  <c:v>2.181E-2</c:v>
                </c:pt>
                <c:pt idx="970" formatCode="0.00%">
                  <c:v>2.1440000000000001E-2</c:v>
                </c:pt>
                <c:pt idx="971" formatCode="0.00%">
                  <c:v>2.2069999999999999E-2</c:v>
                </c:pt>
                <c:pt idx="972" formatCode="0.00%">
                  <c:v>2.2210000000000001E-2</c:v>
                </c:pt>
                <c:pt idx="973" formatCode="0.00%">
                  <c:v>2.2349999999999998E-2</c:v>
                </c:pt>
                <c:pt idx="974" formatCode="0.00%">
                  <c:v>2.239E-2</c:v>
                </c:pt>
                <c:pt idx="975" formatCode="0.00%">
                  <c:v>2.239E-2</c:v>
                </c:pt>
                <c:pt idx="976" formatCode="0.00%">
                  <c:v>2.2629999999999997E-2</c:v>
                </c:pt>
                <c:pt idx="977" formatCode="0.00%">
                  <c:v>2.249E-2</c:v>
                </c:pt>
                <c:pt idx="978" formatCode="0.00%">
                  <c:v>2.274E-2</c:v>
                </c:pt>
                <c:pt idx="979" formatCode="0.00%">
                  <c:v>2.2669999999999999E-2</c:v>
                </c:pt>
                <c:pt idx="980" formatCode="0.00%">
                  <c:v>2.2679999999999999E-2</c:v>
                </c:pt>
                <c:pt idx="981" formatCode="0.00%">
                  <c:v>2.2669999999999999E-2</c:v>
                </c:pt>
                <c:pt idx="982" formatCode="0.00%">
                  <c:v>2.3119999999999998E-2</c:v>
                </c:pt>
                <c:pt idx="983" formatCode="0.00%">
                  <c:v>2.3429999999999999E-2</c:v>
                </c:pt>
                <c:pt idx="984" formatCode="0.00%">
                  <c:v>2.3439999999999999E-2</c:v>
                </c:pt>
                <c:pt idx="985" formatCode="0.00%">
                  <c:v>2.3259999999999999E-2</c:v>
                </c:pt>
                <c:pt idx="986" formatCode="0.00%">
                  <c:v>2.2330000000000003E-2</c:v>
                </c:pt>
                <c:pt idx="987" formatCode="0.00%">
                  <c:v>2.2259999999999999E-2</c:v>
                </c:pt>
                <c:pt idx="988" formatCode="0.00%">
                  <c:v>2.2109999999999998E-2</c:v>
                </c:pt>
                <c:pt idx="989" formatCode="0.00%">
                  <c:v>2.1720000000000003E-2</c:v>
                </c:pt>
                <c:pt idx="990" formatCode="0.00%">
                  <c:v>2.1429999999999998E-2</c:v>
                </c:pt>
                <c:pt idx="991" formatCode="0.00%">
                  <c:v>2.1729999999999999E-2</c:v>
                </c:pt>
                <c:pt idx="992" formatCode="0.00%">
                  <c:v>2.1019999999999997E-2</c:v>
                </c:pt>
                <c:pt idx="993" formatCode="0.00%">
                  <c:v>2.0379999999999999E-2</c:v>
                </c:pt>
                <c:pt idx="994" formatCode="0.00%">
                  <c:v>2.0569999999999998E-2</c:v>
                </c:pt>
                <c:pt idx="995" formatCode="0.00%">
                  <c:v>2.0879999999999999E-2</c:v>
                </c:pt>
                <c:pt idx="996" formatCode="0.00%">
                  <c:v>2.027E-2</c:v>
                </c:pt>
                <c:pt idx="997" formatCode="0.00%">
                  <c:v>2.0240000000000001E-2</c:v>
                </c:pt>
                <c:pt idx="998" formatCode="0.00%">
                  <c:v>2.068E-2</c:v>
                </c:pt>
                <c:pt idx="999" formatCode="0.00%">
                  <c:v>2.0240000000000001E-2</c:v>
                </c:pt>
                <c:pt idx="1000" formatCode="0.00%">
                  <c:v>2.0339999999999997E-2</c:v>
                </c:pt>
                <c:pt idx="1001" formatCode="0.00%">
                  <c:v>2.0179999999999997E-2</c:v>
                </c:pt>
                <c:pt idx="1002" formatCode="0.00%">
                  <c:v>1.9730000000000001E-2</c:v>
                </c:pt>
                <c:pt idx="1003" formatCode="0.00%">
                  <c:v>2.0449999999999999E-2</c:v>
                </c:pt>
                <c:pt idx="1004" formatCode="0.00%">
                  <c:v>2.0889999999999999E-2</c:v>
                </c:pt>
                <c:pt idx="1005" formatCode="0.00%">
                  <c:v>2.1049999999999999E-2</c:v>
                </c:pt>
                <c:pt idx="1006" formatCode="0.00%">
                  <c:v>2.068E-2</c:v>
                </c:pt>
                <c:pt idx="1007" formatCode="0.00%">
                  <c:v>2.0320000000000001E-2</c:v>
                </c:pt>
                <c:pt idx="1008" formatCode="0.00%">
                  <c:v>2.0569999999999998E-2</c:v>
                </c:pt>
                <c:pt idx="1009" formatCode="0.00%">
                  <c:v>1.9939999999999999E-2</c:v>
                </c:pt>
                <c:pt idx="1010" formatCode="0.00%">
                  <c:v>2.0379999999999999E-2</c:v>
                </c:pt>
                <c:pt idx="1011" formatCode="0.00%">
                  <c:v>2.0379999999999999E-2</c:v>
                </c:pt>
                <c:pt idx="1012" formatCode="0.00%">
                  <c:v>2.052E-2</c:v>
                </c:pt>
                <c:pt idx="1013" formatCode="0.00%">
                  <c:v>2.0959999999999999E-2</c:v>
                </c:pt>
                <c:pt idx="1014" formatCode="0.00%">
                  <c:v>2.1629999999999996E-2</c:v>
                </c:pt>
                <c:pt idx="1015" formatCode="0.00%">
                  <c:v>2.128E-2</c:v>
                </c:pt>
                <c:pt idx="1016" formatCode="0.00%">
                  <c:v>2.1509999999999998E-2</c:v>
                </c:pt>
                <c:pt idx="1017" formatCode="0.00%">
                  <c:v>2.1349999999999997E-2</c:v>
                </c:pt>
                <c:pt idx="1018" formatCode="0.00%">
                  <c:v>2.2019999999999998E-2</c:v>
                </c:pt>
                <c:pt idx="1019" formatCode="0.00%">
                  <c:v>2.1339999999999998E-2</c:v>
                </c:pt>
                <c:pt idx="1020" formatCode="0.00%">
                  <c:v>2.1909999999999999E-2</c:v>
                </c:pt>
                <c:pt idx="1021" formatCode="0.00%">
                  <c:v>2.2949999999999998E-2</c:v>
                </c:pt>
                <c:pt idx="1022" formatCode="0.00%">
                  <c:v>2.2879999999999998E-2</c:v>
                </c:pt>
                <c:pt idx="1023" formatCode="0.00%">
                  <c:v>2.1840000000000002E-2</c:v>
                </c:pt>
                <c:pt idx="1024" formatCode="0.00%">
                  <c:v>2.189E-2</c:v>
                </c:pt>
                <c:pt idx="1025" formatCode="0.00%">
                  <c:v>2.223E-2</c:v>
                </c:pt>
                <c:pt idx="1026" formatCode="0.00%">
                  <c:v>2.2010000000000002E-2</c:v>
                </c:pt>
                <c:pt idx="1027" formatCode="0.00%">
                  <c:v>2.1840000000000002E-2</c:v>
                </c:pt>
                <c:pt idx="1028" formatCode="0.00%">
                  <c:v>2.1250000000000002E-2</c:v>
                </c:pt>
                <c:pt idx="1029" formatCode="0.00%">
                  <c:v>2.1600000000000001E-2</c:v>
                </c:pt>
                <c:pt idx="1030" formatCode="0.00%">
                  <c:v>2.1850000000000001E-2</c:v>
                </c:pt>
                <c:pt idx="1031" formatCode="0.00%">
                  <c:v>2.1530000000000001E-2</c:v>
                </c:pt>
                <c:pt idx="1032" formatCode="0.00%">
                  <c:v>2.2189999999999998E-2</c:v>
                </c:pt>
                <c:pt idx="1033" formatCode="0.00%">
                  <c:v>2.1819999999999999E-2</c:v>
                </c:pt>
                <c:pt idx="1034" formatCode="0.00%">
                  <c:v>2.1850000000000001E-2</c:v>
                </c:pt>
                <c:pt idx="1035" formatCode="0.00%">
                  <c:v>2.1760000000000002E-2</c:v>
                </c:pt>
                <c:pt idx="1036" formatCode="0.00%">
                  <c:v>2.0720000000000002E-2</c:v>
                </c:pt>
                <c:pt idx="1037" formatCode="0.00%">
                  <c:v>2.0039999999999999E-2</c:v>
                </c:pt>
                <c:pt idx="1038" formatCode="0.00%">
                  <c:v>2.0369999999999999E-2</c:v>
                </c:pt>
                <c:pt idx="1039" formatCode="0.00%">
                  <c:v>2.069E-2</c:v>
                </c:pt>
                <c:pt idx="1040" formatCode="0.00%">
                  <c:v>2.1259999999999998E-2</c:v>
                </c:pt>
                <c:pt idx="1041" formatCode="0.00%">
                  <c:v>2.1930000000000002E-2</c:v>
                </c:pt>
                <c:pt idx="1042" formatCode="0.00%">
                  <c:v>2.1690000000000001E-2</c:v>
                </c:pt>
                <c:pt idx="1043" formatCode="0.00%">
                  <c:v>2.1989999999999999E-2</c:v>
                </c:pt>
                <c:pt idx="1044" formatCode="0.00%">
                  <c:v>2.1860000000000001E-2</c:v>
                </c:pt>
                <c:pt idx="1045" formatCode="0.00%">
                  <c:v>2.1489999999999999E-2</c:v>
                </c:pt>
                <c:pt idx="1046" formatCode="0.00%">
                  <c:v>2.1419999999999998E-2</c:v>
                </c:pt>
                <c:pt idx="1047" formatCode="0.00%">
                  <c:v>2.2280000000000001E-2</c:v>
                </c:pt>
                <c:pt idx="1048" formatCode="0.00%">
                  <c:v>2.1629999999999996E-2</c:v>
                </c:pt>
                <c:pt idx="1049" formatCode="0.00%">
                  <c:v>2.222E-2</c:v>
                </c:pt>
                <c:pt idx="1050" formatCode="0.00%">
                  <c:v>2.2709999999999998E-2</c:v>
                </c:pt>
                <c:pt idx="1051" formatCode="0.00%">
                  <c:v>2.222E-2</c:v>
                </c:pt>
                <c:pt idx="1052" formatCode="0.00%">
                  <c:v>2.1489999999999999E-2</c:v>
                </c:pt>
                <c:pt idx="1053" formatCode="0.00%">
                  <c:v>2.181E-2</c:v>
                </c:pt>
                <c:pt idx="1054" formatCode="0.00%">
                  <c:v>2.2599999999999999E-2</c:v>
                </c:pt>
                <c:pt idx="1055" formatCode="0.00%">
                  <c:v>2.2869999999999998E-2</c:v>
                </c:pt>
                <c:pt idx="1056" formatCode="0.00%">
                  <c:v>2.2509999999999999E-2</c:v>
                </c:pt>
                <c:pt idx="1057" formatCode="0.00%">
                  <c:v>2.2179999999999998E-2</c:v>
                </c:pt>
                <c:pt idx="1058" formatCode="0.00%">
                  <c:v>2.2629999999999997E-2</c:v>
                </c:pt>
                <c:pt idx="1059" formatCode="0.00%">
                  <c:v>2.2690000000000002E-2</c:v>
                </c:pt>
                <c:pt idx="1060" formatCode="0.00%">
                  <c:v>2.3239999999999997E-2</c:v>
                </c:pt>
                <c:pt idx="1061" formatCode="0.00%">
                  <c:v>2.3259999999999999E-2</c:v>
                </c:pt>
                <c:pt idx="1062" formatCode="0.00%">
                  <c:v>2.3730000000000001E-2</c:v>
                </c:pt>
                <c:pt idx="1063" formatCode="0.00%">
                  <c:v>2.3479999999999997E-2</c:v>
                </c:pt>
                <c:pt idx="1064" formatCode="0.00%">
                  <c:v>2.351E-2</c:v>
                </c:pt>
                <c:pt idx="1065" formatCode="0.00%">
                  <c:v>2.3530000000000002E-2</c:v>
                </c:pt>
                <c:pt idx="1066" formatCode="0.00%">
                  <c:v>2.402E-2</c:v>
                </c:pt>
                <c:pt idx="1067" formatCode="0.00%">
                  <c:v>2.4550000000000002E-2</c:v>
                </c:pt>
                <c:pt idx="1068" formatCode="0.00%">
                  <c:v>2.3980000000000001E-2</c:v>
                </c:pt>
                <c:pt idx="1069" formatCode="0.00%">
                  <c:v>2.3220000000000001E-2</c:v>
                </c:pt>
                <c:pt idx="1070" formatCode="0.00%">
                  <c:v>2.1930000000000002E-2</c:v>
                </c:pt>
                <c:pt idx="1071" formatCode="0.00%">
                  <c:v>2.2589999999999999E-2</c:v>
                </c:pt>
                <c:pt idx="1072" formatCode="0.00%">
                  <c:v>2.2860000000000002E-2</c:v>
                </c:pt>
                <c:pt idx="1073" formatCode="0.00%">
                  <c:v>2.383E-2</c:v>
                </c:pt>
                <c:pt idx="1074" formatCode="0.00%">
                  <c:v>2.4230000000000002E-2</c:v>
                </c:pt>
                <c:pt idx="1075" formatCode="0.00%">
                  <c:v>2.3540000000000002E-2</c:v>
                </c:pt>
                <c:pt idx="1076" formatCode="0.00%">
                  <c:v>2.3250000000000003E-2</c:v>
                </c:pt>
                <c:pt idx="1077" formatCode="0.00%">
                  <c:v>2.4740000000000002E-2</c:v>
                </c:pt>
                <c:pt idx="1078" formatCode="0.00%">
                  <c:v>2.41E-2</c:v>
                </c:pt>
                <c:pt idx="1079" formatCode="0.00%">
                  <c:v>2.368E-2</c:v>
                </c:pt>
                <c:pt idx="1080" formatCode="0.00%">
                  <c:v>2.41E-2</c:v>
                </c:pt>
                <c:pt idx="1081" formatCode="0.00%">
                  <c:v>2.3730000000000001E-2</c:v>
                </c:pt>
                <c:pt idx="1082" formatCode="0.00%">
                  <c:v>2.2589999999999999E-2</c:v>
                </c:pt>
                <c:pt idx="1083" formatCode="0.00%">
                  <c:v>2.3349999999999999E-2</c:v>
                </c:pt>
                <c:pt idx="1084" formatCode="0.00%">
                  <c:v>2.3170000000000003E-2</c:v>
                </c:pt>
                <c:pt idx="1085" formatCode="0.00%">
                  <c:v>2.3099999999999999E-2</c:v>
                </c:pt>
                <c:pt idx="1086" formatCode="0.00%">
                  <c:v>2.3570000000000001E-2</c:v>
                </c:pt>
                <c:pt idx="1087" formatCode="0.00%">
                  <c:v>2.3929999999999996E-2</c:v>
                </c:pt>
                <c:pt idx="1088" formatCode="0.00%">
                  <c:v>2.3780000000000003E-2</c:v>
                </c:pt>
                <c:pt idx="1089" formatCode="0.00%">
                  <c:v>2.4849999999999997E-2</c:v>
                </c:pt>
                <c:pt idx="1090" formatCode="0.00%">
                  <c:v>2.4390000000000002E-2</c:v>
                </c:pt>
                <c:pt idx="1091" formatCode="0.00%">
                  <c:v>2.383E-2</c:v>
                </c:pt>
                <c:pt idx="1092" formatCode="0.00%">
                  <c:v>2.4080000000000001E-2</c:v>
                </c:pt>
                <c:pt idx="1093" formatCode="0.00%">
                  <c:v>2.308E-2</c:v>
                </c:pt>
                <c:pt idx="1094" formatCode="0.00%">
                  <c:v>2.3650000000000001E-2</c:v>
                </c:pt>
                <c:pt idx="1095" formatCode="0.00%">
                  <c:v>2.2629999999999997E-2</c:v>
                </c:pt>
                <c:pt idx="1096" formatCode="0.00%">
                  <c:v>2.18E-2</c:v>
                </c:pt>
                <c:pt idx="1097" formatCode="0.00%">
                  <c:v>2.1219999999999999E-2</c:v>
                </c:pt>
                <c:pt idx="1098" formatCode="0.00%">
                  <c:v>2.1360000000000001E-2</c:v>
                </c:pt>
                <c:pt idx="1099" formatCode="0.00%">
                  <c:v>2.129E-2</c:v>
                </c:pt>
                <c:pt idx="1100" formatCode="0.00%">
                  <c:v>2.1400000000000002E-2</c:v>
                </c:pt>
                <c:pt idx="1101" formatCode="0.00%">
                  <c:v>2.2099999999999998E-2</c:v>
                </c:pt>
                <c:pt idx="1102" formatCode="0.00%">
                  <c:v>2.1909999999999999E-2</c:v>
                </c:pt>
                <c:pt idx="1103" formatCode="0.00%">
                  <c:v>2.249E-2</c:v>
                </c:pt>
                <c:pt idx="1104" formatCode="0.00%">
                  <c:v>2.2890000000000001E-2</c:v>
                </c:pt>
                <c:pt idx="1105" formatCode="0.00%">
                  <c:v>2.2349999999999998E-2</c:v>
                </c:pt>
                <c:pt idx="1106" formatCode="0.00%">
                  <c:v>2.1429999999999998E-2</c:v>
                </c:pt>
                <c:pt idx="1107" formatCode="0.00%">
                  <c:v>2.231E-2</c:v>
                </c:pt>
                <c:pt idx="1108" formatCode="0.00%">
                  <c:v>2.2940000000000002E-2</c:v>
                </c:pt>
                <c:pt idx="1109" formatCode="0.00%">
                  <c:v>2.2499999999999999E-2</c:v>
                </c:pt>
                <c:pt idx="1110" formatCode="0.00%">
                  <c:v>2.281E-2</c:v>
                </c:pt>
                <c:pt idx="1111" formatCode="0.00%">
                  <c:v>2.1489999999999999E-2</c:v>
                </c:pt>
                <c:pt idx="1112" formatCode="0.00%">
                  <c:v>2.181E-2</c:v>
                </c:pt>
                <c:pt idx="1113" formatCode="0.00%">
                  <c:v>2.2440000000000002E-2</c:v>
                </c:pt>
                <c:pt idx="1114" formatCode="0.00%">
                  <c:v>2.1860000000000001E-2</c:v>
                </c:pt>
                <c:pt idx="1115" formatCode="0.00%">
                  <c:v>2.145E-2</c:v>
                </c:pt>
                <c:pt idx="1116" formatCode="0.00%">
                  <c:v>2.1139999999999999E-2</c:v>
                </c:pt>
                <c:pt idx="1117" formatCode="0.00%">
                  <c:v>2.0330000000000001E-2</c:v>
                </c:pt>
                <c:pt idx="1118" formatCode="0.00%">
                  <c:v>2.0400000000000001E-2</c:v>
                </c:pt>
                <c:pt idx="1119" formatCode="0.00%">
                  <c:v>2.0039999999999999E-2</c:v>
                </c:pt>
                <c:pt idx="1120" formatCode="0.00%">
                  <c:v>1.9220000000000001E-2</c:v>
                </c:pt>
                <c:pt idx="1121" formatCode="0.00%">
                  <c:v>1.9089999999999999E-2</c:v>
                </c:pt>
                <c:pt idx="1122" formatCode="0.00%">
                  <c:v>1.959E-2</c:v>
                </c:pt>
                <c:pt idx="1123" formatCode="0.00%">
                  <c:v>1.9799999999999998E-2</c:v>
                </c:pt>
                <c:pt idx="1124" formatCode="0.00%">
                  <c:v>1.9099999999999999E-2</c:v>
                </c:pt>
                <c:pt idx="1125" formatCode="0.00%">
                  <c:v>1.89E-2</c:v>
                </c:pt>
                <c:pt idx="1126" formatCode="0.00%">
                  <c:v>1.866E-2</c:v>
                </c:pt>
                <c:pt idx="1127" formatCode="0.00%">
                  <c:v>1.891E-2</c:v>
                </c:pt>
                <c:pt idx="1128" formatCode="0.00%">
                  <c:v>1.8890000000000001E-2</c:v>
                </c:pt>
                <c:pt idx="1129" formatCode="0.00%">
                  <c:v>1.899E-2</c:v>
                </c:pt>
                <c:pt idx="1130" formatCode="0.00%">
                  <c:v>1.9279999999999999E-2</c:v>
                </c:pt>
                <c:pt idx="1131" formatCode="0.00%">
                  <c:v>1.9480000000000001E-2</c:v>
                </c:pt>
                <c:pt idx="1132" formatCode="0.00%">
                  <c:v>1.9599999999999999E-2</c:v>
                </c:pt>
                <c:pt idx="1133" formatCode="0.00%">
                  <c:v>1.9060000000000001E-2</c:v>
                </c:pt>
                <c:pt idx="1134" formatCode="0.00%">
                  <c:v>1.8859999999999998E-2</c:v>
                </c:pt>
                <c:pt idx="1135" formatCode="0.00%">
                  <c:v>1.8959999999999998E-2</c:v>
                </c:pt>
                <c:pt idx="1136" formatCode="0.00%">
                  <c:v>1.9119999999999998E-2</c:v>
                </c:pt>
                <c:pt idx="1137" formatCode="0.00%">
                  <c:v>1.8579999999999999E-2</c:v>
                </c:pt>
                <c:pt idx="1138" formatCode="0.00%">
                  <c:v>1.924E-2</c:v>
                </c:pt>
                <c:pt idx="1139" formatCode="0.00%">
                  <c:v>1.9480000000000001E-2</c:v>
                </c:pt>
                <c:pt idx="1140" formatCode="0.00%">
                  <c:v>1.9619999999999999E-2</c:v>
                </c:pt>
                <c:pt idx="1141" formatCode="0.00%">
                  <c:v>1.9900000000000001E-2</c:v>
                </c:pt>
                <c:pt idx="1142" formatCode="0.00%">
                  <c:v>1.9259999999999999E-2</c:v>
                </c:pt>
                <c:pt idx="1143" formatCode="0.00%">
                  <c:v>1.874E-2</c:v>
                </c:pt>
                <c:pt idx="1144" formatCode="0.00%">
                  <c:v>1.9119999999999998E-2</c:v>
                </c:pt>
                <c:pt idx="1145" formatCode="0.00%">
                  <c:v>1.9310000000000001E-2</c:v>
                </c:pt>
                <c:pt idx="1146" formatCode="0.00%">
                  <c:v>1.9689999999999999E-2</c:v>
                </c:pt>
                <c:pt idx="1147" formatCode="0.00%">
                  <c:v>1.9210000000000001E-2</c:v>
                </c:pt>
                <c:pt idx="1148" formatCode="0.00%">
                  <c:v>2.051E-2</c:v>
                </c:pt>
                <c:pt idx="1149" formatCode="0.00%">
                  <c:v>2.0729999999999998E-2</c:v>
                </c:pt>
                <c:pt idx="1150" formatCode="0.00%">
                  <c:v>2.1150000000000002E-2</c:v>
                </c:pt>
                <c:pt idx="1151" formatCode="0.00%">
                  <c:v>2.1170000000000001E-2</c:v>
                </c:pt>
                <c:pt idx="1152" formatCode="0.00%">
                  <c:v>2.1090000000000001E-2</c:v>
                </c:pt>
                <c:pt idx="1153" formatCode="0.00%">
                  <c:v>2.1309999999999999E-2</c:v>
                </c:pt>
                <c:pt idx="1154" formatCode="0.00%">
                  <c:v>2.1920000000000002E-2</c:v>
                </c:pt>
                <c:pt idx="1155" formatCode="0.00%">
                  <c:v>2.2419999999999999E-2</c:v>
                </c:pt>
                <c:pt idx="1156" formatCode="0.00%">
                  <c:v>2.1160000000000002E-2</c:v>
                </c:pt>
                <c:pt idx="1157" formatCode="0.00%">
                  <c:v>2.1179999999999997E-2</c:v>
                </c:pt>
                <c:pt idx="1158" formatCode="0.00%">
                  <c:v>2.12E-2</c:v>
                </c:pt>
                <c:pt idx="1159" formatCode="0.00%">
                  <c:v>2.0830000000000001E-2</c:v>
                </c:pt>
                <c:pt idx="1160" formatCode="0.00%">
                  <c:v>1.9939999999999999E-2</c:v>
                </c:pt>
                <c:pt idx="1161" formatCode="0.00%">
                  <c:v>2.0299999999999999E-2</c:v>
                </c:pt>
                <c:pt idx="1162" formatCode="0.00%">
                  <c:v>1.9699999999999999E-2</c:v>
                </c:pt>
                <c:pt idx="1163" formatCode="0.00%">
                  <c:v>1.9809999999999998E-2</c:v>
                </c:pt>
                <c:pt idx="1164" formatCode="0.00%">
                  <c:v>2.0579999999999998E-2</c:v>
                </c:pt>
                <c:pt idx="1165" formatCode="0.00%">
                  <c:v>2.1129999999999999E-2</c:v>
                </c:pt>
                <c:pt idx="1166" formatCode="0.00%">
                  <c:v>2.1150000000000002E-2</c:v>
                </c:pt>
                <c:pt idx="1167" formatCode="0.00%">
                  <c:v>2.0809999999999999E-2</c:v>
                </c:pt>
                <c:pt idx="1168" formatCode="0.00%">
                  <c:v>2.1390000000000003E-2</c:v>
                </c:pt>
                <c:pt idx="1169" formatCode="0.00%">
                  <c:v>2.051E-2</c:v>
                </c:pt>
                <c:pt idx="1170" formatCode="0.00%">
                  <c:v>2.051E-2</c:v>
                </c:pt>
                <c:pt idx="1171" formatCode="0.00%">
                  <c:v>1.985E-2</c:v>
                </c:pt>
                <c:pt idx="1172" formatCode="0.00%">
                  <c:v>2.0179999999999997E-2</c:v>
                </c:pt>
                <c:pt idx="1173" formatCode="0.00%">
                  <c:v>1.9980000000000001E-2</c:v>
                </c:pt>
                <c:pt idx="1174" formatCode="0.00%">
                  <c:v>1.9779999999999999E-2</c:v>
                </c:pt>
                <c:pt idx="1175" formatCode="0.00%">
                  <c:v>1.958E-2</c:v>
                </c:pt>
                <c:pt idx="1176" formatCode="0.00%">
                  <c:v>1.821E-2</c:v>
                </c:pt>
                <c:pt idx="1177" formatCode="0.00%">
                  <c:v>1.7520000000000001E-2</c:v>
                </c:pt>
                <c:pt idx="1178" formatCode="0.00%">
                  <c:v>1.7920000000000002E-2</c:v>
                </c:pt>
                <c:pt idx="1179" formatCode="0.00%">
                  <c:v>1.6650000000000002E-2</c:v>
                </c:pt>
                <c:pt idx="1180" formatCode="0.00%">
                  <c:v>1.6420000000000001E-2</c:v>
                </c:pt>
                <c:pt idx="1181" formatCode="0.00%">
                  <c:v>1.7520000000000001E-2</c:v>
                </c:pt>
                <c:pt idx="1182" formatCode="0.00%">
                  <c:v>1.7219999999999999E-2</c:v>
                </c:pt>
                <c:pt idx="1183" formatCode="0.00%">
                  <c:v>1.8239999999999999E-2</c:v>
                </c:pt>
                <c:pt idx="1184" formatCode="0.00%">
                  <c:v>1.8249999999999999E-2</c:v>
                </c:pt>
                <c:pt idx="1185" formatCode="0.00%">
                  <c:v>1.7979999999999999E-2</c:v>
                </c:pt>
                <c:pt idx="1186" formatCode="0.00%">
                  <c:v>1.864E-2</c:v>
                </c:pt>
                <c:pt idx="1187" formatCode="0.00%">
                  <c:v>1.873E-2</c:v>
                </c:pt>
                <c:pt idx="1188" formatCode="0.00%">
                  <c:v>1.7890000000000003E-2</c:v>
                </c:pt>
                <c:pt idx="1189" formatCode="0.00%">
                  <c:v>1.8380000000000001E-2</c:v>
                </c:pt>
                <c:pt idx="1190" formatCode="0.00%">
                  <c:v>1.8380000000000001E-2</c:v>
                </c:pt>
                <c:pt idx="1191" formatCode="0.00%">
                  <c:v>1.7159999999999998E-2</c:v>
                </c:pt>
                <c:pt idx="1192" formatCode="0.00%">
                  <c:v>1.856E-2</c:v>
                </c:pt>
                <c:pt idx="1193" formatCode="0.00%">
                  <c:v>1.9009999999999999E-2</c:v>
                </c:pt>
                <c:pt idx="1194" formatCode="0.00%">
                  <c:v>1.908E-2</c:v>
                </c:pt>
                <c:pt idx="1195" formatCode="0.00%">
                  <c:v>1.9459999999999998E-2</c:v>
                </c:pt>
                <c:pt idx="1196" formatCode="0.00%">
                  <c:v>2.019E-2</c:v>
                </c:pt>
                <c:pt idx="1197" formatCode="0.00%">
                  <c:v>1.9689999999999999E-2</c:v>
                </c:pt>
                <c:pt idx="1198" formatCode="0.00%">
                  <c:v>1.9409999999999997E-2</c:v>
                </c:pt>
                <c:pt idx="1199" formatCode="0.00%">
                  <c:v>2.0330000000000001E-2</c:v>
                </c:pt>
                <c:pt idx="1200" formatCode="0.00%">
                  <c:v>2.1110000000000004E-2</c:v>
                </c:pt>
                <c:pt idx="1201" formatCode="0.00%">
                  <c:v>2.1720000000000003E-2</c:v>
                </c:pt>
                <c:pt idx="1202" formatCode="0.00%">
                  <c:v>2.1720000000000003E-2</c:v>
                </c:pt>
                <c:pt idx="1203" formatCode="0.00%">
                  <c:v>2.188E-2</c:v>
                </c:pt>
                <c:pt idx="1204" formatCode="0.00%">
                  <c:v>2.2029999999999998E-2</c:v>
                </c:pt>
                <c:pt idx="1205" formatCode="0.00%">
                  <c:v>2.2509999999999999E-2</c:v>
                </c:pt>
                <c:pt idx="1206" formatCode="0.00%">
                  <c:v>2.2640000000000004E-2</c:v>
                </c:pt>
                <c:pt idx="1207" formatCode="0.00%">
                  <c:v>2.2640000000000004E-2</c:v>
                </c:pt>
                <c:pt idx="1208" formatCode="0.00%">
                  <c:v>2.2620000000000001E-2</c:v>
                </c:pt>
                <c:pt idx="1209" formatCode="0.00%">
                  <c:v>2.1589999999999998E-2</c:v>
                </c:pt>
                <c:pt idx="1210" formatCode="0.00%">
                  <c:v>2.1629999999999996E-2</c:v>
                </c:pt>
                <c:pt idx="1211" formatCode="0.00%">
                  <c:v>2.2080000000000002E-2</c:v>
                </c:pt>
                <c:pt idx="1212" formatCode="0.00%">
                  <c:v>2.137E-2</c:v>
                </c:pt>
                <c:pt idx="1213" formatCode="0.00%">
                  <c:v>2.06E-2</c:v>
                </c:pt>
                <c:pt idx="1214" formatCode="0.00%">
                  <c:v>2.1189999999999997E-2</c:v>
                </c:pt>
                <c:pt idx="1215" formatCode="0.00%">
                  <c:v>2.0830000000000001E-2</c:v>
                </c:pt>
                <c:pt idx="1216" formatCode="0.00%">
                  <c:v>2.1629999999999996E-2</c:v>
                </c:pt>
                <c:pt idx="1217" formatCode="0.00%">
                  <c:v>2.1649999999999999E-2</c:v>
                </c:pt>
                <c:pt idx="1218" formatCode="0.00%">
                  <c:v>2.214E-2</c:v>
                </c:pt>
                <c:pt idx="1219" formatCode="0.00%">
                  <c:v>2.2579999999999999E-2</c:v>
                </c:pt>
                <c:pt idx="1220" formatCode="0.00%">
                  <c:v>2.307E-2</c:v>
                </c:pt>
                <c:pt idx="1221" formatCode="0.00%">
                  <c:v>2.2349999999999998E-2</c:v>
                </c:pt>
                <c:pt idx="1222" formatCode="0.00%">
                  <c:v>2.281E-2</c:v>
                </c:pt>
                <c:pt idx="1223" formatCode="0.00%">
                  <c:v>2.2930000000000002E-2</c:v>
                </c:pt>
                <c:pt idx="1224" formatCode="0.00%">
                  <c:v>2.2359999999999998E-2</c:v>
                </c:pt>
                <c:pt idx="1225" formatCode="0.00%">
                  <c:v>2.1649999999999999E-2</c:v>
                </c:pt>
                <c:pt idx="1226" formatCode="0.00%">
                  <c:v>2.2460000000000001E-2</c:v>
                </c:pt>
                <c:pt idx="1227" formatCode="0.00%">
                  <c:v>2.2460000000000001E-2</c:v>
                </c:pt>
                <c:pt idx="1228" formatCode="0.00%">
                  <c:v>2.2579999999999999E-2</c:v>
                </c:pt>
                <c:pt idx="1229" formatCode="0.00%">
                  <c:v>2.307E-2</c:v>
                </c:pt>
                <c:pt idx="1230" formatCode="0.00%">
                  <c:v>2.3109999999999999E-2</c:v>
                </c:pt>
                <c:pt idx="1231" formatCode="0.00%">
                  <c:v>2.3380000000000001E-2</c:v>
                </c:pt>
                <c:pt idx="1232" formatCode="0.00%">
                  <c:v>2.3599999999999999E-2</c:v>
                </c:pt>
                <c:pt idx="1233" formatCode="0.00%">
                  <c:v>2.316E-2</c:v>
                </c:pt>
                <c:pt idx="1234" formatCode="0.00%">
                  <c:v>2.341E-2</c:v>
                </c:pt>
                <c:pt idx="1235" formatCode="0.00%">
                  <c:v>2.3210000000000001E-2</c:v>
                </c:pt>
                <c:pt idx="1236" formatCode="0.00%">
                  <c:v>2.341E-2</c:v>
                </c:pt>
                <c:pt idx="1237" formatCode="0.00%">
                  <c:v>2.3719999999999998E-2</c:v>
                </c:pt>
                <c:pt idx="1238" formatCode="0.00%">
                  <c:v>2.3609999999999999E-2</c:v>
                </c:pt>
                <c:pt idx="1239" formatCode="0.00%">
                  <c:v>2.3609999999999999E-2</c:v>
                </c:pt>
                <c:pt idx="1240" formatCode="0.00%">
                  <c:v>2.298E-2</c:v>
                </c:pt>
                <c:pt idx="1241" formatCode="0.00%">
                  <c:v>2.3869999999999999E-2</c:v>
                </c:pt>
                <c:pt idx="1242" formatCode="0.00%">
                  <c:v>2.3429999999999999E-2</c:v>
                </c:pt>
                <c:pt idx="1243" formatCode="0.00%">
                  <c:v>2.334E-2</c:v>
                </c:pt>
                <c:pt idx="1244" formatCode="0.00%">
                  <c:v>2.3429999999999999E-2</c:v>
                </c:pt>
                <c:pt idx="1245" formatCode="0.00%">
                  <c:v>2.3359999999999999E-2</c:v>
                </c:pt>
                <c:pt idx="1246" formatCode="0.00%">
                  <c:v>2.3060000000000001E-2</c:v>
                </c:pt>
                <c:pt idx="1247" formatCode="0.00%">
                  <c:v>2.3179999999999999E-2</c:v>
                </c:pt>
                <c:pt idx="1248" formatCode="0.00%">
                  <c:v>2.2970000000000001E-2</c:v>
                </c:pt>
                <c:pt idx="1249" formatCode="0.00%">
                  <c:v>2.2610000000000002E-2</c:v>
                </c:pt>
                <c:pt idx="1250" formatCode="0.00%">
                  <c:v>2.2690000000000002E-2</c:v>
                </c:pt>
                <c:pt idx="1251" formatCode="0.00%">
                  <c:v>2.2720000000000004E-2</c:v>
                </c:pt>
                <c:pt idx="1252" formatCode="0.00%">
                  <c:v>2.2170000000000002E-2</c:v>
                </c:pt>
                <c:pt idx="1253" formatCode="0.00%">
                  <c:v>2.223E-2</c:v>
                </c:pt>
                <c:pt idx="1254" formatCode="0.00%">
                  <c:v>2.1920000000000002E-2</c:v>
                </c:pt>
                <c:pt idx="1255" formatCode="0.00%">
                  <c:v>2.1940000000000001E-2</c:v>
                </c:pt>
                <c:pt idx="1256" formatCode="0.00%">
                  <c:v>2.1569999999999999E-2</c:v>
                </c:pt>
                <c:pt idx="1257" formatCode="0.00%">
                  <c:v>2.137E-2</c:v>
                </c:pt>
                <c:pt idx="1258" formatCode="0.00%">
                  <c:v>2.198E-2</c:v>
                </c:pt>
                <c:pt idx="1259" formatCode="0.00%">
                  <c:v>2.281E-2</c:v>
                </c:pt>
                <c:pt idx="1260" formatCode="0.00%">
                  <c:v>2.281E-2</c:v>
                </c:pt>
                <c:pt idx="1261" formatCode="0.00%">
                  <c:v>2.3140000000000001E-2</c:v>
                </c:pt>
                <c:pt idx="1262" formatCode="0.00%">
                  <c:v>2.3220000000000001E-2</c:v>
                </c:pt>
                <c:pt idx="1263" formatCode="0.00%">
                  <c:v>2.3399999999999997E-2</c:v>
                </c:pt>
                <c:pt idx="1264" formatCode="0.00%">
                  <c:v>2.4209999999999999E-2</c:v>
                </c:pt>
                <c:pt idx="1265" formatCode="0.00%">
                  <c:v>2.435E-2</c:v>
                </c:pt>
                <c:pt idx="1266" formatCode="0.00%">
                  <c:v>2.426E-2</c:v>
                </c:pt>
                <c:pt idx="1267" formatCode="0.00%">
                  <c:v>2.3860000000000003E-2</c:v>
                </c:pt>
                <c:pt idx="1268" formatCode="0.00%">
                  <c:v>2.4900000000000002E-2</c:v>
                </c:pt>
                <c:pt idx="1269" formatCode="0.00%">
                  <c:v>2.4779999999999996E-2</c:v>
                </c:pt>
                <c:pt idx="1270" formatCode="0.00%">
                  <c:v>2.529E-2</c:v>
                </c:pt>
                <c:pt idx="1271" formatCode="0.00%">
                  <c:v>2.503E-2</c:v>
                </c:pt>
                <c:pt idx="1272" formatCode="0.00%">
                  <c:v>2.5649999999999999E-2</c:v>
                </c:pt>
                <c:pt idx="1273" formatCode="0.00%">
                  <c:v>2.528E-2</c:v>
                </c:pt>
                <c:pt idx="1274" formatCode="0.00%">
                  <c:v>2.5649999999999999E-2</c:v>
                </c:pt>
                <c:pt idx="1275" formatCode="0.00%">
                  <c:v>2.5750000000000002E-2</c:v>
                </c:pt>
                <c:pt idx="1276" formatCode="0.00%">
                  <c:v>2.6150000000000003E-2</c:v>
                </c:pt>
                <c:pt idx="1277" formatCode="0.00%">
                  <c:v>2.6210000000000001E-2</c:v>
                </c:pt>
                <c:pt idx="1278" formatCode="0.00%">
                  <c:v>2.5929999999999998E-2</c:v>
                </c:pt>
                <c:pt idx="1279" formatCode="0.00%">
                  <c:v>2.5899999999999999E-2</c:v>
                </c:pt>
                <c:pt idx="1280" formatCode="0.00%">
                  <c:v>2.6109999999999998E-2</c:v>
                </c:pt>
                <c:pt idx="1281" formatCode="0.00%">
                  <c:v>2.5510000000000001E-2</c:v>
                </c:pt>
                <c:pt idx="1282" formatCode="0.00%">
                  <c:v>2.5419999999999998E-2</c:v>
                </c:pt>
                <c:pt idx="1283" formatCode="0.00%">
                  <c:v>2.504E-2</c:v>
                </c:pt>
                <c:pt idx="1284" formatCode="0.00%">
                  <c:v>2.4719999999999999E-2</c:v>
                </c:pt>
                <c:pt idx="1285" formatCode="0.00%">
                  <c:v>2.46E-2</c:v>
                </c:pt>
                <c:pt idx="1286" formatCode="0.00%">
                  <c:v>2.4510000000000001E-2</c:v>
                </c:pt>
                <c:pt idx="1287" formatCode="0.00%">
                  <c:v>2.3970000000000002E-2</c:v>
                </c:pt>
                <c:pt idx="1288" formatCode="0.00%">
                  <c:v>2.4220000000000002E-2</c:v>
                </c:pt>
                <c:pt idx="1289" formatCode="0.00%">
                  <c:v>2.3439999999999999E-2</c:v>
                </c:pt>
                <c:pt idx="1290" formatCode="0.00%">
                  <c:v>2.3439999999999999E-2</c:v>
                </c:pt>
                <c:pt idx="1291" formatCode="0.00%">
                  <c:v>2.3370000000000002E-2</c:v>
                </c:pt>
                <c:pt idx="1292" formatCode="0.00%">
                  <c:v>2.358E-2</c:v>
                </c:pt>
                <c:pt idx="1293" formatCode="0.00%">
                  <c:v>2.3970000000000002E-2</c:v>
                </c:pt>
                <c:pt idx="1294" formatCode="0.00%">
                  <c:v>2.383E-2</c:v>
                </c:pt>
                <c:pt idx="1295" formatCode="0.00%">
                  <c:v>2.4029999999999999E-2</c:v>
                </c:pt>
                <c:pt idx="1296" formatCode="0.00%">
                  <c:v>2.4080000000000001E-2</c:v>
                </c:pt>
                <c:pt idx="1297" formatCode="0.00%">
                  <c:v>2.427E-2</c:v>
                </c:pt>
                <c:pt idx="1298" formatCode="0.00%">
                  <c:v>2.4009999999999997E-2</c:v>
                </c:pt>
                <c:pt idx="1299" formatCode="0.00%">
                  <c:v>2.3940000000000003E-2</c:v>
                </c:pt>
                <c:pt idx="1300" formatCode="0.00%">
                  <c:v>2.341E-2</c:v>
                </c:pt>
                <c:pt idx="1301" formatCode="0.00%">
                  <c:v>2.402E-2</c:v>
                </c:pt>
                <c:pt idx="1302" formatCode="0.00%">
                  <c:v>2.418E-2</c:v>
                </c:pt>
                <c:pt idx="1303" formatCode="0.00%">
                  <c:v>2.4500000000000001E-2</c:v>
                </c:pt>
                <c:pt idx="1304" formatCode="0.00%">
                  <c:v>2.4279999999999999E-2</c:v>
                </c:pt>
                <c:pt idx="1305" formatCode="0.00%">
                  <c:v>2.4209999999999999E-2</c:v>
                </c:pt>
                <c:pt idx="1306" formatCode="0.00%">
                  <c:v>2.4119999999999999E-2</c:v>
                </c:pt>
                <c:pt idx="1307" formatCode="0.00%">
                  <c:v>2.4719999999999999E-2</c:v>
                </c:pt>
                <c:pt idx="1308" formatCode="0.00%">
                  <c:v>2.4849999999999997E-2</c:v>
                </c:pt>
                <c:pt idx="1309" formatCode="0.00%">
                  <c:v>2.4830000000000001E-2</c:v>
                </c:pt>
                <c:pt idx="1310" formatCode="0.00%">
                  <c:v>2.4929999999999997E-2</c:v>
                </c:pt>
                <c:pt idx="1311" formatCode="0.00%">
                  <c:v>2.5590000000000002E-2</c:v>
                </c:pt>
                <c:pt idx="1312" formatCode="0.00%">
                  <c:v>2.5579999999999999E-2</c:v>
                </c:pt>
                <c:pt idx="1313" formatCode="0.00%">
                  <c:v>2.461E-2</c:v>
                </c:pt>
                <c:pt idx="1314" formatCode="0.00%">
                  <c:v>2.4859999999999997E-2</c:v>
                </c:pt>
                <c:pt idx="1315" formatCode="0.00%">
                  <c:v>2.4660000000000001E-2</c:v>
                </c:pt>
                <c:pt idx="1316" formatCode="0.00%">
                  <c:v>2.503E-2</c:v>
                </c:pt>
                <c:pt idx="1317" formatCode="0.00%">
                  <c:v>2.4660000000000001E-2</c:v>
                </c:pt>
                <c:pt idx="1318" formatCode="0.00%">
                  <c:v>2.461E-2</c:v>
                </c:pt>
                <c:pt idx="1319" formatCode="0.00%">
                  <c:v>2.4680000000000001E-2</c:v>
                </c:pt>
                <c:pt idx="1320" formatCode="0.00%">
                  <c:v>2.4820000000000002E-2</c:v>
                </c:pt>
                <c:pt idx="1321" formatCode="0.00%">
                  <c:v>2.4470000000000002E-2</c:v>
                </c:pt>
                <c:pt idx="1322" formatCode="0.00%">
                  <c:v>2.5270000000000001E-2</c:v>
                </c:pt>
                <c:pt idx="1323" formatCode="0.00%">
                  <c:v>2.5479999999999999E-2</c:v>
                </c:pt>
                <c:pt idx="1324" formatCode="0.00%">
                  <c:v>2.5479999999999999E-2</c:v>
                </c:pt>
                <c:pt idx="1325" formatCode="0.00%">
                  <c:v>2.5169999999999998E-2</c:v>
                </c:pt>
                <c:pt idx="1326" formatCode="0.00%">
                  <c:v>2.537E-2</c:v>
                </c:pt>
                <c:pt idx="1327" formatCode="0.00%">
                  <c:v>2.5510000000000001E-2</c:v>
                </c:pt>
                <c:pt idx="1328" formatCode="0.00%">
                  <c:v>2.5569999999999999E-2</c:v>
                </c:pt>
                <c:pt idx="1329" formatCode="0.00%">
                  <c:v>2.6120000000000001E-2</c:v>
                </c:pt>
                <c:pt idx="1330" formatCode="0.00%">
                  <c:v>2.6390000000000004E-2</c:v>
                </c:pt>
                <c:pt idx="1331" formatCode="0.00%">
                  <c:v>2.6390000000000004E-2</c:v>
                </c:pt>
                <c:pt idx="1332" formatCode="0.00%">
                  <c:v>2.6269999999999998E-2</c:v>
                </c:pt>
                <c:pt idx="1333" formatCode="0.00%">
                  <c:v>2.5659999999999999E-2</c:v>
                </c:pt>
                <c:pt idx="1334" formatCode="0.00%">
                  <c:v>2.5310000000000003E-2</c:v>
                </c:pt>
                <c:pt idx="1335" formatCode="0.00%">
                  <c:v>2.5350000000000001E-2</c:v>
                </c:pt>
                <c:pt idx="1336" formatCode="0.00%">
                  <c:v>2.529E-2</c:v>
                </c:pt>
                <c:pt idx="1337" formatCode="0.00%">
                  <c:v>2.5600000000000001E-2</c:v>
                </c:pt>
                <c:pt idx="1338" formatCode="0.00%">
                  <c:v>2.5789999999999997E-2</c:v>
                </c:pt>
                <c:pt idx="1339" formatCode="0.00%">
                  <c:v>2.6269999999999998E-2</c:v>
                </c:pt>
                <c:pt idx="1340" formatCode="0.00%">
                  <c:v>2.606E-2</c:v>
                </c:pt>
                <c:pt idx="1341" formatCode="0.00%">
                  <c:v>2.6210000000000001E-2</c:v>
                </c:pt>
                <c:pt idx="1342" formatCode="0.00%">
                  <c:v>2.5849999999999998E-2</c:v>
                </c:pt>
                <c:pt idx="1343" formatCode="0.00%">
                  <c:v>2.6530000000000001E-2</c:v>
                </c:pt>
                <c:pt idx="1344" formatCode="0.00%">
                  <c:v>2.598E-2</c:v>
                </c:pt>
                <c:pt idx="1345" formatCode="0.00%">
                  <c:v>2.6040000000000001E-2</c:v>
                </c:pt>
                <c:pt idx="1346" formatCode="0.00%">
                  <c:v>2.596E-2</c:v>
                </c:pt>
                <c:pt idx="1347" formatCode="0.00%">
                  <c:v>2.64E-2</c:v>
                </c:pt>
                <c:pt idx="1348" formatCode="0.00%">
                  <c:v>2.6450000000000001E-2</c:v>
                </c:pt>
                <c:pt idx="1349" formatCode="0.00%">
                  <c:v>2.6040000000000001E-2</c:v>
                </c:pt>
                <c:pt idx="1350" formatCode="0.00%">
                  <c:v>2.588E-2</c:v>
                </c:pt>
                <c:pt idx="1351" formatCode="0.00%">
                  <c:v>2.5830000000000002E-2</c:v>
                </c:pt>
                <c:pt idx="1352" formatCode="0.00%">
                  <c:v>2.6029999999999998E-2</c:v>
                </c:pt>
                <c:pt idx="1353" formatCode="0.00%">
                  <c:v>2.5990000000000003E-2</c:v>
                </c:pt>
                <c:pt idx="1354" formatCode="0.00%">
                  <c:v>2.528E-2</c:v>
                </c:pt>
                <c:pt idx="1355" formatCode="0.00%">
                  <c:v>2.477E-2</c:v>
                </c:pt>
                <c:pt idx="1356" formatCode="0.00%">
                  <c:v>2.4649999999999998E-2</c:v>
                </c:pt>
                <c:pt idx="1357" formatCode="0.00%">
                  <c:v>2.444E-2</c:v>
                </c:pt>
                <c:pt idx="1358" formatCode="0.00%">
                  <c:v>2.5150000000000002E-2</c:v>
                </c:pt>
                <c:pt idx="1359" formatCode="0.00%">
                  <c:v>2.5329999999999998E-2</c:v>
                </c:pt>
                <c:pt idx="1360" formatCode="0.00%">
                  <c:v>2.5329999999999998E-2</c:v>
                </c:pt>
                <c:pt idx="1361" formatCode="0.00%">
                  <c:v>2.5510000000000001E-2</c:v>
                </c:pt>
                <c:pt idx="1362" formatCode="0.00%">
                  <c:v>2.5329999999999998E-2</c:v>
                </c:pt>
                <c:pt idx="1363" formatCode="0.00%">
                  <c:v>2.512E-2</c:v>
                </c:pt>
                <c:pt idx="1364" formatCode="0.00%">
                  <c:v>2.545E-2</c:v>
                </c:pt>
                <c:pt idx="1365" formatCode="0.00%">
                  <c:v>2.5239999999999999E-2</c:v>
                </c:pt>
                <c:pt idx="1366" formatCode="0.00%">
                  <c:v>2.4900000000000002E-2</c:v>
                </c:pt>
                <c:pt idx="1367" formatCode="0.00%">
                  <c:v>2.5440000000000001E-2</c:v>
                </c:pt>
                <c:pt idx="1368" formatCode="0.00%">
                  <c:v>2.6099999999999998E-2</c:v>
                </c:pt>
                <c:pt idx="1369" formatCode="0.00%">
                  <c:v>2.6619999999999998E-2</c:v>
                </c:pt>
                <c:pt idx="1370" formatCode="0.00%">
                  <c:v>2.6239999999999999E-2</c:v>
                </c:pt>
                <c:pt idx="1371" formatCode="0.00%">
                  <c:v>2.6169999999999999E-2</c:v>
                </c:pt>
                <c:pt idx="1372" formatCode="0.00%">
                  <c:v>2.589E-2</c:v>
                </c:pt>
                <c:pt idx="1373" formatCode="0.00%">
                  <c:v>2.5920000000000002E-2</c:v>
                </c:pt>
                <c:pt idx="1374" formatCode="0.00%">
                  <c:v>2.6080000000000002E-2</c:v>
                </c:pt>
                <c:pt idx="1375" formatCode="0.00%">
                  <c:v>2.5849999999999998E-2</c:v>
                </c:pt>
                <c:pt idx="1376" formatCode="0.00%">
                  <c:v>2.614E-2</c:v>
                </c:pt>
                <c:pt idx="1377" formatCode="0.00%">
                  <c:v>2.6470000000000004E-2</c:v>
                </c:pt>
                <c:pt idx="1378" formatCode="0.00%">
                  <c:v>2.6920000000000003E-2</c:v>
                </c:pt>
                <c:pt idx="1379" formatCode="0.00%">
                  <c:v>2.7009999999999999E-2</c:v>
                </c:pt>
                <c:pt idx="1380" formatCode="0.00%">
                  <c:v>2.6630000000000001E-2</c:v>
                </c:pt>
                <c:pt idx="1381" formatCode="0.00%">
                  <c:v>2.681E-2</c:v>
                </c:pt>
                <c:pt idx="1382" formatCode="0.00%">
                  <c:v>2.7000000000000003E-2</c:v>
                </c:pt>
                <c:pt idx="1383" formatCode="0.00%">
                  <c:v>2.7109999999999999E-2</c:v>
                </c:pt>
                <c:pt idx="1384" formatCode="0.00%">
                  <c:v>2.7160000000000004E-2</c:v>
                </c:pt>
                <c:pt idx="1385" formatCode="0.00%">
                  <c:v>2.7220000000000001E-2</c:v>
                </c:pt>
                <c:pt idx="1386" formatCode="0.00%">
                  <c:v>2.7220000000000001E-2</c:v>
                </c:pt>
                <c:pt idx="1387" formatCode="0.00%">
                  <c:v>2.6290000000000001E-2</c:v>
                </c:pt>
                <c:pt idx="1388" formatCode="0.00%">
                  <c:v>2.6290000000000001E-2</c:v>
                </c:pt>
                <c:pt idx="1389" formatCode="0.00%">
                  <c:v>2.648E-2</c:v>
                </c:pt>
                <c:pt idx="1390" formatCode="0.00%">
                  <c:v>2.6259999999999999E-2</c:v>
                </c:pt>
                <c:pt idx="1391" formatCode="0.00%">
                  <c:v>2.648E-2</c:v>
                </c:pt>
                <c:pt idx="1392" formatCode="0.00%">
                  <c:v>2.691E-2</c:v>
                </c:pt>
                <c:pt idx="1393" formatCode="0.00%">
                  <c:v>2.682E-2</c:v>
                </c:pt>
                <c:pt idx="1394" formatCode="0.00%">
                  <c:v>2.7009999999999999E-2</c:v>
                </c:pt>
                <c:pt idx="1395" formatCode="0.00%">
                  <c:v>2.7220000000000001E-2</c:v>
                </c:pt>
                <c:pt idx="1396" formatCode="0.00%">
                  <c:v>2.7980000000000001E-2</c:v>
                </c:pt>
                <c:pt idx="1397" formatCode="0.00%">
                  <c:v>2.8050000000000002E-2</c:v>
                </c:pt>
                <c:pt idx="1398" formatCode="0.00%">
                  <c:v>2.7530000000000002E-2</c:v>
                </c:pt>
                <c:pt idx="1399" formatCode="0.00%">
                  <c:v>2.7189999999999999E-2</c:v>
                </c:pt>
                <c:pt idx="1400" formatCode="0.00%">
                  <c:v>2.7220000000000001E-2</c:v>
                </c:pt>
                <c:pt idx="1401" formatCode="0.00%">
                  <c:v>2.682E-2</c:v>
                </c:pt>
                <c:pt idx="1402" formatCode="0.00%">
                  <c:v>2.6929999999999999E-2</c:v>
                </c:pt>
                <c:pt idx="1403" formatCode="0.00%">
                  <c:v>2.7490000000000001E-2</c:v>
                </c:pt>
                <c:pt idx="1404" formatCode="0.00%">
                  <c:v>2.7290000000000002E-2</c:v>
                </c:pt>
                <c:pt idx="1405" formatCode="0.00%">
                  <c:v>2.743E-2</c:v>
                </c:pt>
                <c:pt idx="1406" formatCode="0.00%">
                  <c:v>2.7730000000000001E-2</c:v>
                </c:pt>
                <c:pt idx="1407" formatCode="0.00%">
                  <c:v>2.7730000000000001E-2</c:v>
                </c:pt>
                <c:pt idx="1408" formatCode="0.00%">
                  <c:v>2.673E-2</c:v>
                </c:pt>
                <c:pt idx="1409" formatCode="0.00%">
                  <c:v>2.6929999999999999E-2</c:v>
                </c:pt>
                <c:pt idx="1410" formatCode="0.00%">
                  <c:v>2.6550000000000004E-2</c:v>
                </c:pt>
                <c:pt idx="1411" formatCode="0.00%">
                  <c:v>2.6450000000000001E-2</c:v>
                </c:pt>
                <c:pt idx="1412" formatCode="0.00%">
                  <c:v>2.7309999999999997E-2</c:v>
                </c:pt>
                <c:pt idx="1413" formatCode="0.00%">
                  <c:v>2.7690000000000003E-2</c:v>
                </c:pt>
                <c:pt idx="1414" formatCode="0.00%">
                  <c:v>2.7779999999999999E-2</c:v>
                </c:pt>
                <c:pt idx="1415" formatCode="0.00%">
                  <c:v>2.7890000000000002E-2</c:v>
                </c:pt>
                <c:pt idx="1416" formatCode="0.00%">
                  <c:v>2.7380000000000002E-2</c:v>
                </c:pt>
                <c:pt idx="1417" formatCode="0.00%">
                  <c:v>2.7060000000000001E-2</c:v>
                </c:pt>
                <c:pt idx="1418" formatCode="0.00%">
                  <c:v>2.699E-2</c:v>
                </c:pt>
                <c:pt idx="1419" formatCode="0.00%">
                  <c:v>2.6019999999999998E-2</c:v>
                </c:pt>
                <c:pt idx="1420" formatCode="0.00%">
                  <c:v>2.648E-2</c:v>
                </c:pt>
                <c:pt idx="1421" formatCode="0.00%">
                  <c:v>2.64E-2</c:v>
                </c:pt>
                <c:pt idx="1422" formatCode="0.00%">
                  <c:v>2.666E-2</c:v>
                </c:pt>
                <c:pt idx="1423" formatCode="0.00%">
                  <c:v>2.7029999999999998E-2</c:v>
                </c:pt>
                <c:pt idx="1424" formatCode="0.00%">
                  <c:v>2.7389999999999998E-2</c:v>
                </c:pt>
                <c:pt idx="1425" formatCode="0.00%">
                  <c:v>2.7320000000000001E-2</c:v>
                </c:pt>
                <c:pt idx="1426" formatCode="0.00%">
                  <c:v>2.7519999999999999E-2</c:v>
                </c:pt>
                <c:pt idx="1427" formatCode="0.00%">
                  <c:v>2.7400000000000001E-2</c:v>
                </c:pt>
                <c:pt idx="1428" formatCode="0.00%">
                  <c:v>2.7080000000000003E-2</c:v>
                </c:pt>
                <c:pt idx="1429" formatCode="0.00%">
                  <c:v>2.7439999999999999E-2</c:v>
                </c:pt>
                <c:pt idx="1430" formatCode="0.00%">
                  <c:v>2.7439999999999999E-2</c:v>
                </c:pt>
                <c:pt idx="1431" formatCode="0.00%">
                  <c:v>2.733E-2</c:v>
                </c:pt>
                <c:pt idx="1432" formatCode="0.00%">
                  <c:v>2.7619999999999999E-2</c:v>
                </c:pt>
                <c:pt idx="1433" formatCode="0.00%">
                  <c:v>2.726E-2</c:v>
                </c:pt>
                <c:pt idx="1434" formatCode="0.00%">
                  <c:v>2.6680000000000002E-2</c:v>
                </c:pt>
                <c:pt idx="1435" formatCode="0.00%">
                  <c:v>2.6840000000000003E-2</c:v>
                </c:pt>
                <c:pt idx="1436" formatCode="0.00%">
                  <c:v>2.7009999999999999E-2</c:v>
                </c:pt>
                <c:pt idx="1437" formatCode="0.00%">
                  <c:v>2.6680000000000002E-2</c:v>
                </c:pt>
                <c:pt idx="1438" formatCode="0.00%">
                  <c:v>2.63E-2</c:v>
                </c:pt>
                <c:pt idx="1439" formatCode="0.00%">
                  <c:v>2.5770000000000001E-2</c:v>
                </c:pt>
                <c:pt idx="1440" formatCode="0.00%">
                  <c:v>2.6450000000000001E-2</c:v>
                </c:pt>
                <c:pt idx="1441" formatCode="0.00%">
                  <c:v>2.6960000000000001E-2</c:v>
                </c:pt>
                <c:pt idx="1442" formatCode="0.00%">
                  <c:v>2.6779999999999998E-2</c:v>
                </c:pt>
                <c:pt idx="1443" formatCode="0.00%">
                  <c:v>2.75E-2</c:v>
                </c:pt>
                <c:pt idx="1444" formatCode="0.00%">
                  <c:v>2.7490000000000001E-2</c:v>
                </c:pt>
                <c:pt idx="1445" formatCode="0.00%">
                  <c:v>2.7160000000000004E-2</c:v>
                </c:pt>
                <c:pt idx="1446" formatCode="0.00%">
                  <c:v>2.7779999999999999E-2</c:v>
                </c:pt>
                <c:pt idx="1447" formatCode="0.00%">
                  <c:v>2.8660000000000001E-2</c:v>
                </c:pt>
                <c:pt idx="1448" formatCode="0.00%">
                  <c:v>2.8300000000000002E-2</c:v>
                </c:pt>
                <c:pt idx="1449" formatCode="0.00%">
                  <c:v>2.8199999999999999E-2</c:v>
                </c:pt>
                <c:pt idx="1450" formatCode="0.00%">
                  <c:v>2.8420000000000001E-2</c:v>
                </c:pt>
                <c:pt idx="1451" formatCode="0.00%">
                  <c:v>2.8919999999999998E-2</c:v>
                </c:pt>
                <c:pt idx="1452" formatCode="0.00%">
                  <c:v>2.8719999999999999E-2</c:v>
                </c:pt>
                <c:pt idx="1453" formatCode="0.00%">
                  <c:v>2.827E-2</c:v>
                </c:pt>
                <c:pt idx="1454" formatCode="0.00%">
                  <c:v>2.8590000000000001E-2</c:v>
                </c:pt>
                <c:pt idx="1455" formatCode="0.00%">
                  <c:v>2.9660000000000002E-2</c:v>
                </c:pt>
                <c:pt idx="1456" formatCode="0.00%">
                  <c:v>2.9900000000000003E-2</c:v>
                </c:pt>
                <c:pt idx="1457" formatCode="0.00%">
                  <c:v>2.9399999999999999E-2</c:v>
                </c:pt>
                <c:pt idx="1458" formatCode="0.00%">
                  <c:v>2.9590000000000002E-2</c:v>
                </c:pt>
                <c:pt idx="1459" formatCode="0.00%">
                  <c:v>2.9960000000000001E-2</c:v>
                </c:pt>
                <c:pt idx="1460" formatCode="0.00%">
                  <c:v>2.9900000000000003E-2</c:v>
                </c:pt>
                <c:pt idx="1461" formatCode="0.00%">
                  <c:v>3.0289999999999997E-2</c:v>
                </c:pt>
                <c:pt idx="1462" formatCode="0.00%">
                  <c:v>2.971E-2</c:v>
                </c:pt>
                <c:pt idx="1463" formatCode="0.00%">
                  <c:v>3.0009999999999998E-2</c:v>
                </c:pt>
                <c:pt idx="1464" formatCode="0.00%">
                  <c:v>2.9910000000000003E-2</c:v>
                </c:pt>
                <c:pt idx="1465" formatCode="0.00%">
                  <c:v>2.9790000000000001E-2</c:v>
                </c:pt>
                <c:pt idx="1466" formatCode="0.00%">
                  <c:v>2.928E-2</c:v>
                </c:pt>
                <c:pt idx="1467" formatCode="0.00%">
                  <c:v>2.8900000000000002E-2</c:v>
                </c:pt>
                <c:pt idx="1468" formatCode="0.00%">
                  <c:v>2.9300000000000003E-2</c:v>
                </c:pt>
                <c:pt idx="1469" formatCode="0.00%">
                  <c:v>2.894E-2</c:v>
                </c:pt>
                <c:pt idx="1470" formatCode="0.00%">
                  <c:v>2.836E-2</c:v>
                </c:pt>
                <c:pt idx="1471" formatCode="0.00%">
                  <c:v>2.879E-2</c:v>
                </c:pt>
                <c:pt idx="1472" formatCode="0.00%">
                  <c:v>2.8660000000000001E-2</c:v>
                </c:pt>
                <c:pt idx="1473" formatCode="0.00%">
                  <c:v>2.878E-2</c:v>
                </c:pt>
                <c:pt idx="1474" formatCode="0.00%">
                  <c:v>2.8539999999999999E-2</c:v>
                </c:pt>
                <c:pt idx="1475" formatCode="0.00%">
                  <c:v>2.802E-2</c:v>
                </c:pt>
                <c:pt idx="1476" formatCode="0.00%">
                  <c:v>2.8399999999999998E-2</c:v>
                </c:pt>
                <c:pt idx="1477" formatCode="0.00%">
                  <c:v>2.8559999999999999E-2</c:v>
                </c:pt>
                <c:pt idx="1478" formatCode="0.00%">
                  <c:v>2.8730000000000002E-2</c:v>
                </c:pt>
                <c:pt idx="1479" formatCode="0.00%">
                  <c:v>2.835E-2</c:v>
                </c:pt>
                <c:pt idx="1480" formatCode="0.00%">
                  <c:v>2.7830000000000001E-2</c:v>
                </c:pt>
                <c:pt idx="1481" formatCode="0.00%">
                  <c:v>2.7959999999999999E-2</c:v>
                </c:pt>
                <c:pt idx="1482" formatCode="0.00%">
                  <c:v>2.7450000000000002E-2</c:v>
                </c:pt>
                <c:pt idx="1483" formatCode="0.00%">
                  <c:v>2.7380000000000002E-2</c:v>
                </c:pt>
                <c:pt idx="1484" formatCode="0.00%">
                  <c:v>2.7089999999999999E-2</c:v>
                </c:pt>
                <c:pt idx="1485" formatCode="0.00%">
                  <c:v>2.7290000000000002E-2</c:v>
                </c:pt>
                <c:pt idx="1486" formatCode="0.00%">
                  <c:v>2.7440000000000003E-2</c:v>
                </c:pt>
                <c:pt idx="1487" formatCode="0.00%">
                  <c:v>2.785E-2</c:v>
                </c:pt>
                <c:pt idx="1488" formatCode="0.00%">
                  <c:v>2.7999999999999997E-2</c:v>
                </c:pt>
                <c:pt idx="1489" formatCode="0.00%">
                  <c:v>2.7080000000000003E-2</c:v>
                </c:pt>
                <c:pt idx="1490" formatCode="0.00%">
                  <c:v>2.6669999999999999E-2</c:v>
                </c:pt>
                <c:pt idx="1491" formatCode="0.00%">
                  <c:v>2.7040000000000002E-2</c:v>
                </c:pt>
                <c:pt idx="1492" formatCode="0.00%">
                  <c:v>2.691E-2</c:v>
                </c:pt>
                <c:pt idx="1493" formatCode="0.00%">
                  <c:v>2.7000000000000003E-2</c:v>
                </c:pt>
                <c:pt idx="1494" formatCode="0.00%">
                  <c:v>2.7740000000000001E-2</c:v>
                </c:pt>
                <c:pt idx="1495" formatCode="0.00%">
                  <c:v>2.7490000000000001E-2</c:v>
                </c:pt>
                <c:pt idx="1496" formatCode="0.00%">
                  <c:v>2.6009999999999998E-2</c:v>
                </c:pt>
                <c:pt idx="1497" formatCode="0.00%">
                  <c:v>2.6429999999999999E-2</c:v>
                </c:pt>
                <c:pt idx="1498" formatCode="0.00%">
                  <c:v>2.6709999999999998E-2</c:v>
                </c:pt>
                <c:pt idx="1499" formatCode="0.00%">
                  <c:v>2.6040000000000001E-2</c:v>
                </c:pt>
                <c:pt idx="1500" formatCode="0.00%">
                  <c:v>2.6230000000000003E-2</c:v>
                </c:pt>
                <c:pt idx="1501" formatCode="0.00%">
                  <c:v>2.5550000000000003E-2</c:v>
                </c:pt>
                <c:pt idx="1502" formatCode="0.00%">
                  <c:v>2.5390000000000003E-2</c:v>
                </c:pt>
                <c:pt idx="1503" formatCode="0.00%">
                  <c:v>2.504E-2</c:v>
                </c:pt>
                <c:pt idx="1504" formatCode="0.00%">
                  <c:v>2.5239999999999999E-2</c:v>
                </c:pt>
                <c:pt idx="1505" formatCode="0.00%">
                  <c:v>2.5099999999999997E-2</c:v>
                </c:pt>
                <c:pt idx="1506" formatCode="0.00%">
                  <c:v>2.521E-2</c:v>
                </c:pt>
                <c:pt idx="1507" formatCode="0.00%">
                  <c:v>2.503E-2</c:v>
                </c:pt>
                <c:pt idx="1508" formatCode="0.00%">
                  <c:v>2.513E-2</c:v>
                </c:pt>
                <c:pt idx="1509" formatCode="0.00%">
                  <c:v>2.6019999999999998E-2</c:v>
                </c:pt>
                <c:pt idx="1510" formatCode="0.00%">
                  <c:v>2.579E-2</c:v>
                </c:pt>
                <c:pt idx="1511" formatCode="0.00%">
                  <c:v>2.5899999999999999E-2</c:v>
                </c:pt>
                <c:pt idx="1512" formatCode="0.00%">
                  <c:v>2.664E-2</c:v>
                </c:pt>
                <c:pt idx="1513" formatCode="0.00%">
                  <c:v>2.7290000000000002E-2</c:v>
                </c:pt>
                <c:pt idx="1514" formatCode="0.00%">
                  <c:v>2.6880000000000001E-2</c:v>
                </c:pt>
                <c:pt idx="1515" formatCode="0.00%">
                  <c:v>2.682E-2</c:v>
                </c:pt>
                <c:pt idx="1516" formatCode="0.00%">
                  <c:v>2.664E-2</c:v>
                </c:pt>
                <c:pt idx="1517" formatCode="0.00%">
                  <c:v>2.6329999999999999E-2</c:v>
                </c:pt>
                <c:pt idx="1518" formatCode="0.00%">
                  <c:v>2.6269999999999998E-2</c:v>
                </c:pt>
                <c:pt idx="1519" formatCode="0.00%">
                  <c:v>2.6459999999999997E-2</c:v>
                </c:pt>
                <c:pt idx="1520" formatCode="0.00%">
                  <c:v>2.605E-2</c:v>
                </c:pt>
                <c:pt idx="1521" formatCode="0.00%">
                  <c:v>2.6179999999999998E-2</c:v>
                </c:pt>
                <c:pt idx="1522" formatCode="0.00%">
                  <c:v>2.6509999999999999E-2</c:v>
                </c:pt>
                <c:pt idx="1523" formatCode="0.00%">
                  <c:v>2.6110000000000001E-2</c:v>
                </c:pt>
                <c:pt idx="1524" formatCode="0.00%">
                  <c:v>2.6249999999999999E-2</c:v>
                </c:pt>
                <c:pt idx="1525" formatCode="0.00%">
                  <c:v>2.6509999999999999E-2</c:v>
                </c:pt>
                <c:pt idx="1526" formatCode="0.00%">
                  <c:v>2.6290000000000001E-2</c:v>
                </c:pt>
                <c:pt idx="1527" formatCode="0.00%">
                  <c:v>2.656E-2</c:v>
                </c:pt>
                <c:pt idx="1528" formatCode="0.00%">
                  <c:v>2.7009999999999999E-2</c:v>
                </c:pt>
                <c:pt idx="1529" formatCode="0.00%">
                  <c:v>2.7349999999999999E-2</c:v>
                </c:pt>
                <c:pt idx="1530" formatCode="0.00%">
                  <c:v>2.7530000000000002E-2</c:v>
                </c:pt>
                <c:pt idx="1531" formatCode="0.00%">
                  <c:v>2.6890000000000001E-2</c:v>
                </c:pt>
                <c:pt idx="1532" formatCode="0.00%">
                  <c:v>2.8479999999999998E-2</c:v>
                </c:pt>
                <c:pt idx="1533" formatCode="0.00%">
                  <c:v>2.8650000000000002E-2</c:v>
                </c:pt>
                <c:pt idx="1534" formatCode="0.00%">
                  <c:v>2.886E-2</c:v>
                </c:pt>
                <c:pt idx="1535" formatCode="0.00%">
                  <c:v>2.9100000000000001E-2</c:v>
                </c:pt>
                <c:pt idx="1536" formatCode="0.00%">
                  <c:v>2.913E-2</c:v>
                </c:pt>
                <c:pt idx="1537" formatCode="0.00%">
                  <c:v>2.9649999999999999E-2</c:v>
                </c:pt>
                <c:pt idx="1538" formatCode="0.00%">
                  <c:v>2.913E-2</c:v>
                </c:pt>
                <c:pt idx="1539" formatCode="0.00%">
                  <c:v>2.9350000000000001E-2</c:v>
                </c:pt>
                <c:pt idx="1540" formatCode="0.00%">
                  <c:v>2.9950000000000001E-2</c:v>
                </c:pt>
                <c:pt idx="1541" formatCode="0.00%">
                  <c:v>2.8980000000000002E-2</c:v>
                </c:pt>
                <c:pt idx="1542" formatCode="0.00%">
                  <c:v>2.8590000000000001E-2</c:v>
                </c:pt>
                <c:pt idx="1543" formatCode="0.00%">
                  <c:v>2.785E-2</c:v>
                </c:pt>
                <c:pt idx="1544" formatCode="0.00%">
                  <c:v>2.7629999999999998E-2</c:v>
                </c:pt>
                <c:pt idx="1545" formatCode="0.00%">
                  <c:v>2.7660000000000001E-2</c:v>
                </c:pt>
                <c:pt idx="1546" formatCode="0.00%">
                  <c:v>2.7099999999999999E-2</c:v>
                </c:pt>
                <c:pt idx="1547" formatCode="0.00%">
                  <c:v>2.7859999999999999E-2</c:v>
                </c:pt>
                <c:pt idx="1548" formatCode="0.00%">
                  <c:v>2.8159999999999998E-2</c:v>
                </c:pt>
                <c:pt idx="1549" formatCode="0.00%">
                  <c:v>2.8849999999999997E-2</c:v>
                </c:pt>
                <c:pt idx="1550" formatCode="0.00%">
                  <c:v>2.894E-2</c:v>
                </c:pt>
                <c:pt idx="1551" formatCode="0.00%">
                  <c:v>2.8149999999999998E-2</c:v>
                </c:pt>
                <c:pt idx="1552" formatCode="0.00%">
                  <c:v>2.8809999999999999E-2</c:v>
                </c:pt>
                <c:pt idx="1553" formatCode="0.00%">
                  <c:v>2.826E-2</c:v>
                </c:pt>
                <c:pt idx="1554" formatCode="0.00%">
                  <c:v>2.767E-2</c:v>
                </c:pt>
                <c:pt idx="1555" formatCode="0.00%">
                  <c:v>2.7140000000000001E-2</c:v>
                </c:pt>
                <c:pt idx="1556" formatCode="0.00%">
                  <c:v>2.7200000000000002E-2</c:v>
                </c:pt>
                <c:pt idx="1557" formatCode="0.00%">
                  <c:v>2.6210000000000001E-2</c:v>
                </c:pt>
                <c:pt idx="1558" formatCode="0.00%">
                  <c:v>2.579E-2</c:v>
                </c:pt>
                <c:pt idx="1559" formatCode="0.00%">
                  <c:v>2.5899999999999999E-2</c:v>
                </c:pt>
                <c:pt idx="1560" formatCode="0.00%">
                  <c:v>2.6000000000000002E-2</c:v>
                </c:pt>
                <c:pt idx="1561" formatCode="0.00%">
                  <c:v>2.6429999999999999E-2</c:v>
                </c:pt>
                <c:pt idx="1562" formatCode="0.00%">
                  <c:v>2.6339999999999999E-2</c:v>
                </c:pt>
                <c:pt idx="1563" formatCode="0.00%">
                  <c:v>2.597E-2</c:v>
                </c:pt>
                <c:pt idx="1564" formatCode="0.00%">
                  <c:v>2.7069999999999997E-2</c:v>
                </c:pt>
                <c:pt idx="1565" formatCode="0.00%">
                  <c:v>2.5770000000000001E-2</c:v>
                </c:pt>
                <c:pt idx="1566" formatCode="0.00%">
                  <c:v>2.6110000000000001E-2</c:v>
                </c:pt>
                <c:pt idx="1567" formatCode="0.00%">
                  <c:v>2.6030000000000001E-2</c:v>
                </c:pt>
                <c:pt idx="1568" formatCode="0.00%">
                  <c:v>2.563E-2</c:v>
                </c:pt>
                <c:pt idx="1569" formatCode="0.00%">
                  <c:v>2.572E-2</c:v>
                </c:pt>
                <c:pt idx="1570" formatCode="0.00%">
                  <c:v>2.589E-2</c:v>
                </c:pt>
                <c:pt idx="1571" formatCode="0.00%">
                  <c:v>2.5059999999999999E-2</c:v>
                </c:pt>
                <c:pt idx="1572" formatCode="0.00%">
                  <c:v>2.4809999999999999E-2</c:v>
                </c:pt>
                <c:pt idx="1573" formatCode="0.00%">
                  <c:v>2.4849999999999997E-2</c:v>
                </c:pt>
                <c:pt idx="1574" formatCode="0.00%">
                  <c:v>2.529E-2</c:v>
                </c:pt>
                <c:pt idx="1575" formatCode="0.00%">
                  <c:v>2.4900000000000002E-2</c:v>
                </c:pt>
                <c:pt idx="1576" formatCode="0.00%">
                  <c:v>2.5329999999999998E-2</c:v>
                </c:pt>
                <c:pt idx="1577" formatCode="0.00%">
                  <c:v>2.538E-2</c:v>
                </c:pt>
                <c:pt idx="1578" formatCode="0.00%">
                  <c:v>2.5830000000000002E-2</c:v>
                </c:pt>
                <c:pt idx="1579" formatCode="0.00%">
                  <c:v>2.5729999999999999E-2</c:v>
                </c:pt>
                <c:pt idx="1580" formatCode="0.00%">
                  <c:v>2.6249999999999999E-2</c:v>
                </c:pt>
                <c:pt idx="1581" formatCode="0.00%">
                  <c:v>2.6349999999999998E-2</c:v>
                </c:pt>
                <c:pt idx="1582" formatCode="0.00%">
                  <c:v>2.6370000000000001E-2</c:v>
                </c:pt>
                <c:pt idx="1583" formatCode="0.00%">
                  <c:v>2.7400000000000001E-2</c:v>
                </c:pt>
                <c:pt idx="1584" formatCode="0.00%">
                  <c:v>2.504E-2</c:v>
                </c:pt>
                <c:pt idx="1585" formatCode="0.00%">
                  <c:v>2.4700000000000003E-2</c:v>
                </c:pt>
                <c:pt idx="1586" formatCode="0.00%">
                  <c:v>2.477E-2</c:v>
                </c:pt>
                <c:pt idx="1587" formatCode="0.00%">
                  <c:v>2.487E-2</c:v>
                </c:pt>
                <c:pt idx="1588" formatCode="0.00%">
                  <c:v>2.4729999999999999E-2</c:v>
                </c:pt>
                <c:pt idx="1589" formatCode="0.00%">
                  <c:v>2.5360000000000001E-2</c:v>
                </c:pt>
                <c:pt idx="1590" formatCode="0.00%">
                  <c:v>2.6089999999999999E-2</c:v>
                </c:pt>
                <c:pt idx="1591" formatCode="0.00%">
                  <c:v>2.538E-2</c:v>
                </c:pt>
                <c:pt idx="1592" formatCode="0.00%">
                  <c:v>2.5319999999999999E-2</c:v>
                </c:pt>
                <c:pt idx="1593" formatCode="0.00%">
                  <c:v>2.4150000000000001E-2</c:v>
                </c:pt>
                <c:pt idx="1594" formatCode="0.00%">
                  <c:v>2.3540000000000002E-2</c:v>
                </c:pt>
                <c:pt idx="1595" formatCode="0.00%">
                  <c:v>2.1860000000000001E-2</c:v>
                </c:pt>
                <c:pt idx="1596" formatCode="0.00%">
                  <c:v>2.1829999999999999E-2</c:v>
                </c:pt>
                <c:pt idx="1597" formatCode="0.00%">
                  <c:v>2.1299999999999999E-2</c:v>
                </c:pt>
                <c:pt idx="1598" formatCode="0.00%">
                  <c:v>2.1499999999999998E-2</c:v>
                </c:pt>
                <c:pt idx="1599" formatCode="0.00%">
                  <c:v>2.2290000000000001E-2</c:v>
                </c:pt>
                <c:pt idx="1600" formatCode="0.00%">
                  <c:v>2.1860000000000001E-2</c:v>
                </c:pt>
                <c:pt idx="1601" formatCode="0.00%">
                  <c:v>2.2109999999999998E-2</c:v>
                </c:pt>
                <c:pt idx="1602" formatCode="0.00%">
                  <c:v>2.1729999999999999E-2</c:v>
                </c:pt>
                <c:pt idx="1603" formatCode="0.00%">
                  <c:v>2.078E-2</c:v>
                </c:pt>
                <c:pt idx="1604" formatCode="0.00%">
                  <c:v>2.0899999999999998E-2</c:v>
                </c:pt>
                <c:pt idx="1605" formatCode="0.00%">
                  <c:v>2.147E-2</c:v>
                </c:pt>
                <c:pt idx="1606" formatCode="0.00%">
                  <c:v>2.12E-2</c:v>
                </c:pt>
                <c:pt idx="1607" formatCode="0.00%">
                  <c:v>2.129E-2</c:v>
                </c:pt>
                <c:pt idx="1608" formatCode="0.00%">
                  <c:v>2.112E-2</c:v>
                </c:pt>
                <c:pt idx="1609" formatCode="0.00%">
                  <c:v>2.1160000000000002E-2</c:v>
                </c:pt>
                <c:pt idx="1610" formatCode="0.00%">
                  <c:v>2.1659999999999999E-2</c:v>
                </c:pt>
                <c:pt idx="1611" formatCode="0.00%">
                  <c:v>2.009E-2</c:v>
                </c:pt>
                <c:pt idx="1612" formatCode="0.00%">
                  <c:v>2.017E-2</c:v>
                </c:pt>
                <c:pt idx="1613" formatCode="0.00%">
                  <c:v>2.0400000000000001E-2</c:v>
                </c:pt>
                <c:pt idx="1614" formatCode="0.00%">
                  <c:v>1.9269999999999999E-2</c:v>
                </c:pt>
                <c:pt idx="1615" formatCode="0.00%">
                  <c:v>1.966E-2</c:v>
                </c:pt>
                <c:pt idx="1616" formatCode="0.00%">
                  <c:v>1.951E-2</c:v>
                </c:pt>
                <c:pt idx="1617" formatCode="0.00%">
                  <c:v>1.882E-2</c:v>
                </c:pt>
                <c:pt idx="1618" formatCode="0.00%">
                  <c:v>1.9359999999999999E-2</c:v>
                </c:pt>
                <c:pt idx="1619" formatCode="0.00%">
                  <c:v>1.975E-2</c:v>
                </c:pt>
                <c:pt idx="1620" formatCode="0.00%">
                  <c:v>1.9210000000000001E-2</c:v>
                </c:pt>
                <c:pt idx="1621" formatCode="0.00%">
                  <c:v>1.898E-2</c:v>
                </c:pt>
                <c:pt idx="1622" formatCode="0.00%">
                  <c:v>1.8120000000000001E-2</c:v>
                </c:pt>
                <c:pt idx="1623" formatCode="0.00%">
                  <c:v>1.7669999999999998E-2</c:v>
                </c:pt>
                <c:pt idx="1624" formatCode="0.00%">
                  <c:v>1.779E-2</c:v>
                </c:pt>
                <c:pt idx="1625" formatCode="0.00%">
                  <c:v>1.7600000000000001E-2</c:v>
                </c:pt>
                <c:pt idx="1626" formatCode="0.00%">
                  <c:v>1.7390000000000003E-2</c:v>
                </c:pt>
                <c:pt idx="1627" formatCode="0.00%">
                  <c:v>1.626E-2</c:v>
                </c:pt>
                <c:pt idx="1628" formatCode="0.00%">
                  <c:v>1.6299999999999999E-2</c:v>
                </c:pt>
                <c:pt idx="1629" formatCode="0.00%">
                  <c:v>1.6730000000000002E-2</c:v>
                </c:pt>
                <c:pt idx="1630" formatCode="0.00%">
                  <c:v>1.6709999999999999E-2</c:v>
                </c:pt>
                <c:pt idx="1631" formatCode="0.00%">
                  <c:v>1.6639999999999999E-2</c:v>
                </c:pt>
                <c:pt idx="1632" formatCode="0.00%">
                  <c:v>1.7090000000000001E-2</c:v>
                </c:pt>
                <c:pt idx="1633" formatCode="0.00%">
                  <c:v>1.7059999999999999E-2</c:v>
                </c:pt>
                <c:pt idx="1634" formatCode="0.00%">
                  <c:v>1.7070000000000002E-2</c:v>
                </c:pt>
                <c:pt idx="1635" formatCode="0.00%">
                  <c:v>1.694E-2</c:v>
                </c:pt>
                <c:pt idx="1636" formatCode="0.00%">
                  <c:v>1.7059999999999999E-2</c:v>
                </c:pt>
                <c:pt idx="1637" formatCode="0.00%">
                  <c:v>1.686E-2</c:v>
                </c:pt>
                <c:pt idx="1638" formatCode="0.00%">
                  <c:v>1.6959999999999999E-2</c:v>
                </c:pt>
                <c:pt idx="1639" formatCode="0.00%">
                  <c:v>1.7230000000000002E-2</c:v>
                </c:pt>
                <c:pt idx="1640" formatCode="0.00%">
                  <c:v>1.6810000000000002E-2</c:v>
                </c:pt>
                <c:pt idx="1641" formatCode="0.00%">
                  <c:v>1.7219999999999999E-2</c:v>
                </c:pt>
                <c:pt idx="1642" formatCode="0.00%">
                  <c:v>1.7899999999999999E-2</c:v>
                </c:pt>
                <c:pt idx="1643" formatCode="0.00%">
                  <c:v>1.804E-2</c:v>
                </c:pt>
                <c:pt idx="1644" formatCode="0.00%">
                  <c:v>1.7509999999999998E-2</c:v>
                </c:pt>
                <c:pt idx="1645" formatCode="0.00%">
                  <c:v>1.7469999999999999E-2</c:v>
                </c:pt>
                <c:pt idx="1646" formatCode="0.00%">
                  <c:v>1.7139999999999999E-2</c:v>
                </c:pt>
                <c:pt idx="1647" formatCode="0.00%">
                  <c:v>1.763E-2</c:v>
                </c:pt>
                <c:pt idx="1648" formatCode="0.00%">
                  <c:v>1.8120000000000001E-2</c:v>
                </c:pt>
                <c:pt idx="1649" formatCode="0.00%">
                  <c:v>1.8600000000000002E-2</c:v>
                </c:pt>
                <c:pt idx="1650" formatCode="0.00%">
                  <c:v>1.8319999999999999E-2</c:v>
                </c:pt>
                <c:pt idx="1651" formatCode="0.00%">
                  <c:v>1.8500000000000003E-2</c:v>
                </c:pt>
                <c:pt idx="1652" formatCode="0.00%">
                  <c:v>1.8460000000000001E-2</c:v>
                </c:pt>
                <c:pt idx="1653" formatCode="0.00%">
                  <c:v>1.9099999999999999E-2</c:v>
                </c:pt>
                <c:pt idx="1654" formatCode="0.00%">
                  <c:v>1.9210000000000001E-2</c:v>
                </c:pt>
                <c:pt idx="1655" formatCode="0.00%">
                  <c:v>1.9259999999999999E-2</c:v>
                </c:pt>
                <c:pt idx="1656" formatCode="0.00%">
                  <c:v>1.9119999999999998E-2</c:v>
                </c:pt>
                <c:pt idx="1657" formatCode="0.00%">
                  <c:v>1.959E-2</c:v>
                </c:pt>
                <c:pt idx="1658" formatCode="0.00%">
                  <c:v>1.9030000000000002E-2</c:v>
                </c:pt>
                <c:pt idx="1659" formatCode="0.00%">
                  <c:v>1.9560000000000001E-2</c:v>
                </c:pt>
                <c:pt idx="1660" formatCode="0.00%">
                  <c:v>1.9900000000000001E-2</c:v>
                </c:pt>
                <c:pt idx="1661" formatCode="0.00%">
                  <c:v>2.0299999999999999E-2</c:v>
                </c:pt>
                <c:pt idx="1662" formatCode="0.00%">
                  <c:v>2.0219999999999998E-2</c:v>
                </c:pt>
                <c:pt idx="1663" formatCode="0.00%">
                  <c:v>2.0160000000000001E-2</c:v>
                </c:pt>
                <c:pt idx="1664" formatCode="0.00%">
                  <c:v>2.0579999999999998E-2</c:v>
                </c:pt>
                <c:pt idx="1665" formatCode="0.00%">
                  <c:v>2.044E-2</c:v>
                </c:pt>
                <c:pt idx="1666" formatCode="0.00%">
                  <c:v>1.9970000000000002E-2</c:v>
                </c:pt>
                <c:pt idx="1667" formatCode="0.00%">
                  <c:v>1.9379999999999998E-2</c:v>
                </c:pt>
                <c:pt idx="1668" formatCode="0.00%">
                  <c:v>1.899E-2</c:v>
                </c:pt>
                <c:pt idx="1669" formatCode="0.00%">
                  <c:v>1.8759999999999999E-2</c:v>
                </c:pt>
                <c:pt idx="1670" formatCode="0.00%">
                  <c:v>1.8420000000000002E-2</c:v>
                </c:pt>
                <c:pt idx="1671" formatCode="0.00%">
                  <c:v>1.8759999999999999E-2</c:v>
                </c:pt>
                <c:pt idx="1672" formatCode="0.00%">
                  <c:v>1.9019999999999999E-2</c:v>
                </c:pt>
                <c:pt idx="1673" formatCode="0.00%">
                  <c:v>1.882E-2</c:v>
                </c:pt>
                <c:pt idx="1674" formatCode="0.00%">
                  <c:v>1.865E-2</c:v>
                </c:pt>
                <c:pt idx="1675" formatCode="0.00%">
                  <c:v>1.9630000000000002E-2</c:v>
                </c:pt>
                <c:pt idx="1676" formatCode="0.00%">
                  <c:v>1.9769999999999999E-2</c:v>
                </c:pt>
                <c:pt idx="1677" formatCode="0.00%">
                  <c:v>2.0099999999999996E-2</c:v>
                </c:pt>
                <c:pt idx="1678" formatCode="0.00%">
                  <c:v>2.0289999999999999E-2</c:v>
                </c:pt>
                <c:pt idx="1679" formatCode="0.00%">
                  <c:v>2.0030000000000003E-2</c:v>
                </c:pt>
                <c:pt idx="1680" formatCode="0.00%">
                  <c:v>1.9980000000000001E-2</c:v>
                </c:pt>
                <c:pt idx="1681" formatCode="0.00%">
                  <c:v>2.0289999999999999E-2</c:v>
                </c:pt>
                <c:pt idx="1682" formatCode="0.00%">
                  <c:v>1.9779999999999999E-2</c:v>
                </c:pt>
                <c:pt idx="1683" formatCode="0.00%">
                  <c:v>1.9640000000000001E-2</c:v>
                </c:pt>
                <c:pt idx="1684" formatCode="0.00%">
                  <c:v>1.951E-2</c:v>
                </c:pt>
                <c:pt idx="1685" formatCode="0.00%">
                  <c:v>1.958E-2</c:v>
                </c:pt>
                <c:pt idx="1686" formatCode="0.00%">
                  <c:v>1.9610000000000002E-2</c:v>
                </c:pt>
                <c:pt idx="1687" formatCode="0.00%">
                  <c:v>1.9990000000000001E-2</c:v>
                </c:pt>
                <c:pt idx="1688" formatCode="0.00%">
                  <c:v>1.9560000000000001E-2</c:v>
                </c:pt>
                <c:pt idx="1689" formatCode="0.00%">
                  <c:v>2.0160000000000001E-2</c:v>
                </c:pt>
                <c:pt idx="1690" formatCode="0.00%">
                  <c:v>1.9859999999999999E-2</c:v>
                </c:pt>
                <c:pt idx="1691" formatCode="0.00%">
                  <c:v>1.993E-2</c:v>
                </c:pt>
                <c:pt idx="1692" formatCode="0.00%">
                  <c:v>0.02</c:v>
                </c:pt>
                <c:pt idx="1693" formatCode="0.00%">
                  <c:v>1.9619999999999999E-2</c:v>
                </c:pt>
                <c:pt idx="1694" formatCode="0.00%">
                  <c:v>1.95E-2</c:v>
                </c:pt>
                <c:pt idx="1695" formatCode="0.00%">
                  <c:v>1.8509999999999999E-2</c:v>
                </c:pt>
                <c:pt idx="1696" formatCode="0.00%">
                  <c:v>1.8249999999999999E-2</c:v>
                </c:pt>
                <c:pt idx="1697" formatCode="0.00%">
                  <c:v>1.8429999999999998E-2</c:v>
                </c:pt>
                <c:pt idx="1698" formatCode="0.00%">
                  <c:v>1.8429999999999998E-2</c:v>
                </c:pt>
                <c:pt idx="1699" formatCode="0.00%">
                  <c:v>1.8799999999999997E-2</c:v>
                </c:pt>
                <c:pt idx="1700" formatCode="0.00%">
                  <c:v>1.8189999999999998E-2</c:v>
                </c:pt>
                <c:pt idx="1701" formatCode="0.00%">
                  <c:v>1.8370000000000001E-2</c:v>
                </c:pt>
                <c:pt idx="1702" formatCode="0.00%">
                  <c:v>1.8460000000000001E-2</c:v>
                </c:pt>
                <c:pt idx="1703" formatCode="0.00%">
                  <c:v>1.8689999999999998E-2</c:v>
                </c:pt>
                <c:pt idx="1704" formatCode="0.00%">
                  <c:v>1.8970000000000001E-2</c:v>
                </c:pt>
                <c:pt idx="1705" formatCode="0.00%">
                  <c:v>1.8579999999999999E-2</c:v>
                </c:pt>
                <c:pt idx="1706" formatCode="0.00%">
                  <c:v>1.8689999999999998E-2</c:v>
                </c:pt>
                <c:pt idx="1707" formatCode="0.00%">
                  <c:v>1.898E-2</c:v>
                </c:pt>
                <c:pt idx="1708" formatCode="0.00%">
                  <c:v>1.9E-2</c:v>
                </c:pt>
                <c:pt idx="1709" formatCode="0.00%">
                  <c:v>1.9130000000000001E-2</c:v>
                </c:pt>
                <c:pt idx="1710" formatCode="0.00%">
                  <c:v>1.8380000000000001E-2</c:v>
                </c:pt>
                <c:pt idx="1711" formatCode="0.00%">
                  <c:v>1.7579999999999998E-2</c:v>
                </c:pt>
                <c:pt idx="1712" formatCode="0.00%">
                  <c:v>1.702E-2</c:v>
                </c:pt>
                <c:pt idx="1713" formatCode="0.00%">
                  <c:v>1.737E-2</c:v>
                </c:pt>
                <c:pt idx="1714" formatCode="0.00%">
                  <c:v>1.7520000000000001E-2</c:v>
                </c:pt>
                <c:pt idx="1715" formatCode="0.00%">
                  <c:v>1.7749999999999998E-2</c:v>
                </c:pt>
                <c:pt idx="1716" formatCode="0.00%">
                  <c:v>1.7639999999999999E-2</c:v>
                </c:pt>
                <c:pt idx="1717" formatCode="0.00%">
                  <c:v>1.797E-2</c:v>
                </c:pt>
                <c:pt idx="1718" formatCode="0.00%">
                  <c:v>1.8020000000000001E-2</c:v>
                </c:pt>
                <c:pt idx="1719" formatCode="0.00%">
                  <c:v>1.8180000000000002E-2</c:v>
                </c:pt>
                <c:pt idx="1720" formatCode="0.00%">
                  <c:v>1.7729999999999999E-2</c:v>
                </c:pt>
                <c:pt idx="1721" formatCode="0.00%">
                  <c:v>1.702E-2</c:v>
                </c:pt>
                <c:pt idx="1722" formatCode="0.00%">
                  <c:v>1.7310000000000002E-2</c:v>
                </c:pt>
                <c:pt idx="1723" formatCode="0.00%">
                  <c:v>1.6990000000000002E-2</c:v>
                </c:pt>
                <c:pt idx="1724" formatCode="0.00%">
                  <c:v>1.6549999999999999E-2</c:v>
                </c:pt>
                <c:pt idx="1725" formatCode="0.00%">
                  <c:v>1.617E-2</c:v>
                </c:pt>
                <c:pt idx="1726" formatCode="0.00%">
                  <c:v>1.6220000000000002E-2</c:v>
                </c:pt>
                <c:pt idx="1727" formatCode="0.00%">
                  <c:v>1.5869999999999999E-2</c:v>
                </c:pt>
                <c:pt idx="1728" formatCode="0.00%">
                  <c:v>1.5880000000000002E-2</c:v>
                </c:pt>
                <c:pt idx="1729" formatCode="0.00%">
                  <c:v>1.6040000000000002E-2</c:v>
                </c:pt>
                <c:pt idx="1730" formatCode="0.00%">
                  <c:v>1.6220000000000002E-2</c:v>
                </c:pt>
                <c:pt idx="1731" formatCode="0.00%">
                  <c:v>1.6160000000000001E-2</c:v>
                </c:pt>
                <c:pt idx="1732" formatCode="0.00%">
                  <c:v>1.6160000000000001E-2</c:v>
                </c:pt>
                <c:pt idx="1733" formatCode="0.00%">
                  <c:v>1.6289999999999999E-2</c:v>
                </c:pt>
                <c:pt idx="1734" formatCode="0.00%">
                  <c:v>1.6379999999999999E-2</c:v>
                </c:pt>
                <c:pt idx="1735" formatCode="0.00%">
                  <c:v>1.6629999999999999E-2</c:v>
                </c:pt>
                <c:pt idx="1736" formatCode="0.00%">
                  <c:v>1.6910000000000001E-2</c:v>
                </c:pt>
                <c:pt idx="1737" formatCode="0.00%">
                  <c:v>1.6799999999999999E-2</c:v>
                </c:pt>
                <c:pt idx="1738" formatCode="0.00%">
                  <c:v>1.6670000000000001E-2</c:v>
                </c:pt>
                <c:pt idx="1739" formatCode="0.00%">
                  <c:v>1.6140000000000002E-2</c:v>
                </c:pt>
                <c:pt idx="1740" formatCode="0.00%">
                  <c:v>1.5810000000000001E-2</c:v>
                </c:pt>
                <c:pt idx="1741" formatCode="0.00%">
                  <c:v>1.5939999999999999E-2</c:v>
                </c:pt>
                <c:pt idx="1742" formatCode="0.00%">
                  <c:v>1.592E-2</c:v>
                </c:pt>
                <c:pt idx="1743" formatCode="0.00%">
                  <c:v>1.5949999999999999E-2</c:v>
                </c:pt>
                <c:pt idx="1744" formatCode="0.00%">
                  <c:v>1.6070000000000001E-2</c:v>
                </c:pt>
                <c:pt idx="1745" formatCode="0.00%">
                  <c:v>1.6160000000000001E-2</c:v>
                </c:pt>
                <c:pt idx="1746" formatCode="0.00%">
                  <c:v>1.6479999999999998E-2</c:v>
                </c:pt>
                <c:pt idx="1747" formatCode="0.00%">
                  <c:v>1.7520000000000001E-2</c:v>
                </c:pt>
                <c:pt idx="1748" formatCode="0.00%">
                  <c:v>1.685E-2</c:v>
                </c:pt>
                <c:pt idx="1749" formatCode="0.00%">
                  <c:v>1.7159999999999998E-2</c:v>
                </c:pt>
                <c:pt idx="1750" formatCode="0.00%">
                  <c:v>1.7250000000000001E-2</c:v>
                </c:pt>
                <c:pt idx="1751" formatCode="0.00%">
                  <c:v>1.6910000000000001E-2</c:v>
                </c:pt>
                <c:pt idx="1752" formatCode="0.00%">
                  <c:v>1.719E-2</c:v>
                </c:pt>
                <c:pt idx="1753" formatCode="0.00%">
                  <c:v>1.719E-2</c:v>
                </c:pt>
                <c:pt idx="1754" formatCode="0.00%">
                  <c:v>1.746E-2</c:v>
                </c:pt>
                <c:pt idx="1755" formatCode="0.00%">
                  <c:v>1.8239999999999999E-2</c:v>
                </c:pt>
                <c:pt idx="1756" formatCode="0.00%">
                  <c:v>1.7899999999999999E-2</c:v>
                </c:pt>
                <c:pt idx="1757" formatCode="0.00%">
                  <c:v>1.7579999999999998E-2</c:v>
                </c:pt>
                <c:pt idx="1758" formatCode="0.00%">
                  <c:v>1.814E-2</c:v>
                </c:pt>
                <c:pt idx="1759" formatCode="0.00%">
                  <c:v>1.7639999999999999E-2</c:v>
                </c:pt>
                <c:pt idx="1760" formatCode="0.00%">
                  <c:v>1.8349999999999998E-2</c:v>
                </c:pt>
                <c:pt idx="1761" formatCode="0.00%">
                  <c:v>1.8189999999999998E-2</c:v>
                </c:pt>
                <c:pt idx="1762" formatCode="0.00%">
                  <c:v>1.719E-2</c:v>
                </c:pt>
                <c:pt idx="1763" formatCode="0.00%">
                  <c:v>1.6639999999999999E-2</c:v>
                </c:pt>
                <c:pt idx="1764" formatCode="0.00%">
                  <c:v>1.6570000000000001E-2</c:v>
                </c:pt>
                <c:pt idx="1765" formatCode="0.00%">
                  <c:v>1.6709999999999999E-2</c:v>
                </c:pt>
                <c:pt idx="1766" formatCode="0.00%">
                  <c:v>1.6750000000000001E-2</c:v>
                </c:pt>
                <c:pt idx="1767" formatCode="0.00%">
                  <c:v>1.7139999999999999E-2</c:v>
                </c:pt>
                <c:pt idx="1768" formatCode="0.00%">
                  <c:v>1.7440000000000001E-2</c:v>
                </c:pt>
                <c:pt idx="1769" formatCode="0.00%">
                  <c:v>1.6739999999999998E-2</c:v>
                </c:pt>
                <c:pt idx="1770" formatCode="0.00%">
                  <c:v>1.6150000000000001E-2</c:v>
                </c:pt>
                <c:pt idx="1771" formatCode="0.00%">
                  <c:v>1.6209999999999999E-2</c:v>
                </c:pt>
                <c:pt idx="1772" formatCode="0.00%">
                  <c:v>1.626E-2</c:v>
                </c:pt>
                <c:pt idx="1773" formatCode="0.00%">
                  <c:v>1.634E-2</c:v>
                </c:pt>
                <c:pt idx="1774" formatCode="0.00%">
                  <c:v>1.6549999999999999E-2</c:v>
                </c:pt>
                <c:pt idx="1775" formatCode="0.00%">
                  <c:v>1.61E-2</c:v>
                </c:pt>
                <c:pt idx="1776" formatCode="0.00%">
                  <c:v>1.6670000000000001E-2</c:v>
                </c:pt>
                <c:pt idx="1777" formatCode="0.00%">
                  <c:v>1.7100000000000001E-2</c:v>
                </c:pt>
                <c:pt idx="1778" formatCode="0.00%">
                  <c:v>1.754E-2</c:v>
                </c:pt>
                <c:pt idx="1779" formatCode="0.00%">
                  <c:v>1.7649999999999999E-2</c:v>
                </c:pt>
                <c:pt idx="1780" formatCode="0.00%">
                  <c:v>1.7729999999999999E-2</c:v>
                </c:pt>
                <c:pt idx="1781" formatCode="0.00%">
                  <c:v>1.8089999999999998E-2</c:v>
                </c:pt>
                <c:pt idx="1782" formatCode="0.00%">
                  <c:v>1.8420000000000002E-2</c:v>
                </c:pt>
                <c:pt idx="1783" formatCode="0.00%">
                  <c:v>1.8669999999999999E-2</c:v>
                </c:pt>
                <c:pt idx="1784" formatCode="0.00%">
                  <c:v>1.7239999999999998E-2</c:v>
                </c:pt>
                <c:pt idx="1785" formatCode="0.00%">
                  <c:v>1.7579999999999998E-2</c:v>
                </c:pt>
                <c:pt idx="1786" formatCode="0.00%">
                  <c:v>1.7010000000000001E-2</c:v>
                </c:pt>
                <c:pt idx="1787" formatCode="0.00%">
                  <c:v>1.6549999999999999E-2</c:v>
                </c:pt>
                <c:pt idx="1788" formatCode="0.00%">
                  <c:v>1.669E-2</c:v>
                </c:pt>
                <c:pt idx="1789" formatCode="0.00%">
                  <c:v>1.6789999999999999E-2</c:v>
                </c:pt>
                <c:pt idx="1790" formatCode="0.00%">
                  <c:v>1.5969999999999998E-2</c:v>
                </c:pt>
                <c:pt idx="1791" formatCode="0.00%">
                  <c:v>1.5730000000000001E-2</c:v>
                </c:pt>
                <c:pt idx="1792" formatCode="0.00%">
                  <c:v>1.5489999999999999E-2</c:v>
                </c:pt>
                <c:pt idx="1793" formatCode="0.00%">
                  <c:v>1.6240000000000001E-2</c:v>
                </c:pt>
                <c:pt idx="1794" formatCode="0.00%">
                  <c:v>1.651E-2</c:v>
                </c:pt>
                <c:pt idx="1795" formatCode="0.00%">
                  <c:v>1.634E-2</c:v>
                </c:pt>
                <c:pt idx="1796" formatCode="0.00%">
                  <c:v>1.651E-2</c:v>
                </c:pt>
                <c:pt idx="1797" formatCode="0.00%">
                  <c:v>1.687E-2</c:v>
                </c:pt>
                <c:pt idx="1798" formatCode="0.00%">
                  <c:v>1.6789999999999999E-2</c:v>
                </c:pt>
                <c:pt idx="1799" formatCode="0.00%">
                  <c:v>1.6920000000000001E-2</c:v>
                </c:pt>
                <c:pt idx="1800" formatCode="0.00%">
                  <c:v>1.7989999999999999E-2</c:v>
                </c:pt>
                <c:pt idx="1801" formatCode="0.00%">
                  <c:v>1.806E-2</c:v>
                </c:pt>
                <c:pt idx="1802" formatCode="0.00%">
                  <c:v>1.8110000000000001E-2</c:v>
                </c:pt>
                <c:pt idx="1803" formatCode="0.00%">
                  <c:v>1.8349999999999998E-2</c:v>
                </c:pt>
                <c:pt idx="1804" formatCode="0.00%">
                  <c:v>1.8159999999999999E-2</c:v>
                </c:pt>
                <c:pt idx="1805" formatCode="0.00%">
                  <c:v>1.7390000000000003E-2</c:v>
                </c:pt>
                <c:pt idx="1806" formatCode="0.00%">
                  <c:v>1.6650000000000002E-2</c:v>
                </c:pt>
                <c:pt idx="1807" formatCode="0.00%">
                  <c:v>1.6579999999999998E-2</c:v>
                </c:pt>
                <c:pt idx="1808" formatCode="0.00%">
                  <c:v>1.6890000000000002E-2</c:v>
                </c:pt>
                <c:pt idx="1809" formatCode="0.00%">
                  <c:v>1.6500000000000001E-2</c:v>
                </c:pt>
                <c:pt idx="1810" formatCode="0.00%">
                  <c:v>1.6289999999999999E-2</c:v>
                </c:pt>
                <c:pt idx="1811" formatCode="0.00%">
                  <c:v>1.567E-2</c:v>
                </c:pt>
                <c:pt idx="1812" formatCode="0.00%">
                  <c:v>1.5640000000000001E-2</c:v>
                </c:pt>
                <c:pt idx="1813" formatCode="0.00%">
                  <c:v>1.4790000000000001E-2</c:v>
                </c:pt>
                <c:pt idx="1814" formatCode="0.00%">
                  <c:v>1.525E-2</c:v>
                </c:pt>
                <c:pt idx="1815" formatCode="0.00%">
                  <c:v>1.4690000000000002E-2</c:v>
                </c:pt>
                <c:pt idx="1816" formatCode="0.00%">
                  <c:v>1.5029999999999998E-2</c:v>
                </c:pt>
                <c:pt idx="1817" formatCode="0.00%">
                  <c:v>1.5469999999999999E-2</c:v>
                </c:pt>
                <c:pt idx="1818" formatCode="0.00%">
                  <c:v>1.439E-2</c:v>
                </c:pt>
                <c:pt idx="1819" formatCode="0.00%">
                  <c:v>1.3979999999999999E-2</c:v>
                </c:pt>
                <c:pt idx="1820" formatCode="0.00%">
                  <c:v>1.3879999999999998E-2</c:v>
                </c:pt>
                <c:pt idx="1821" formatCode="0.00%">
                  <c:v>1.427E-2</c:v>
                </c:pt>
                <c:pt idx="1822" formatCode="0.00%">
                  <c:v>1.4579999999999999E-2</c:v>
                </c:pt>
                <c:pt idx="1823" formatCode="0.00%">
                  <c:v>1.5089999999999999E-2</c:v>
                </c:pt>
                <c:pt idx="1824" formatCode="0.00%">
                  <c:v>1.4950000000000001E-2</c:v>
                </c:pt>
                <c:pt idx="1825" formatCode="0.00%">
                  <c:v>1.5089999999999999E-2</c:v>
                </c:pt>
                <c:pt idx="1826" formatCode="0.00%">
                  <c:v>1.473E-2</c:v>
                </c:pt>
                <c:pt idx="1827" formatCode="0.00%">
                  <c:v>1.4879999999999999E-2</c:v>
                </c:pt>
                <c:pt idx="1828" formatCode="0.00%">
                  <c:v>1.4750000000000001E-2</c:v>
                </c:pt>
                <c:pt idx="1829" formatCode="0.00%">
                  <c:v>1.5180000000000001E-2</c:v>
                </c:pt>
                <c:pt idx="1830" formatCode="0.00%">
                  <c:v>1.502E-2</c:v>
                </c:pt>
                <c:pt idx="1831" formatCode="0.00%">
                  <c:v>1.5129999999999999E-2</c:v>
                </c:pt>
                <c:pt idx="1832" formatCode="0.00%">
                  <c:v>1.55E-2</c:v>
                </c:pt>
                <c:pt idx="1833" formatCode="0.00%">
                  <c:v>1.5980000000000001E-2</c:v>
                </c:pt>
                <c:pt idx="1834" formatCode="0.00%">
                  <c:v>1.6299999999999999E-2</c:v>
                </c:pt>
                <c:pt idx="1835" formatCode="0.00%">
                  <c:v>1.5890000000000001E-2</c:v>
                </c:pt>
                <c:pt idx="1836" formatCode="0.00%">
                  <c:v>1.6459999999999999E-2</c:v>
                </c:pt>
                <c:pt idx="1837" formatCode="0.00%">
                  <c:v>1.5780000000000002E-2</c:v>
                </c:pt>
                <c:pt idx="1838" formatCode="0.00%">
                  <c:v>1.619E-2</c:v>
                </c:pt>
                <c:pt idx="1839" formatCode="0.00%">
                  <c:v>1.627E-2</c:v>
                </c:pt>
                <c:pt idx="1840" formatCode="0.00%">
                  <c:v>1.6029999999999999E-2</c:v>
                </c:pt>
                <c:pt idx="1841" formatCode="0.00%">
                  <c:v>1.6750000000000001E-2</c:v>
                </c:pt>
                <c:pt idx="1842" formatCode="0.00%">
                  <c:v>1.617E-2</c:v>
                </c:pt>
                <c:pt idx="1843" formatCode="0.00%">
                  <c:v>1.6579999999999998E-2</c:v>
                </c:pt>
                <c:pt idx="1844" formatCode="0.00%">
                  <c:v>1.6209999999999999E-2</c:v>
                </c:pt>
                <c:pt idx="1845" formatCode="0.00%">
                  <c:v>1.575E-2</c:v>
                </c:pt>
                <c:pt idx="1846" formatCode="0.00%">
                  <c:v>1.5780000000000002E-2</c:v>
                </c:pt>
                <c:pt idx="1847" formatCode="0.00%">
                  <c:v>1.643E-2</c:v>
                </c:pt>
                <c:pt idx="1848" formatCode="0.00%">
                  <c:v>1.5939999999999999E-2</c:v>
                </c:pt>
                <c:pt idx="1849" formatCode="0.00%">
                  <c:v>1.6650000000000002E-2</c:v>
                </c:pt>
                <c:pt idx="1850" formatCode="0.00%">
                  <c:v>1.5869999999999999E-2</c:v>
                </c:pt>
                <c:pt idx="1851" formatCode="0.00%">
                  <c:v>1.636E-2</c:v>
                </c:pt>
                <c:pt idx="1852" formatCode="0.00%">
                  <c:v>1.6399999999999998E-2</c:v>
                </c:pt>
                <c:pt idx="1853" formatCode="0.00%">
                  <c:v>1.66E-2</c:v>
                </c:pt>
                <c:pt idx="1854" formatCode="0.00%">
                  <c:v>1.575E-2</c:v>
                </c:pt>
                <c:pt idx="1855" formatCode="0.00%">
                  <c:v>1.525E-2</c:v>
                </c:pt>
                <c:pt idx="1856" formatCode="0.00%">
                  <c:v>1.4530000000000001E-2</c:v>
                </c:pt>
                <c:pt idx="1857" formatCode="0.00%">
                  <c:v>1.559E-2</c:v>
                </c:pt>
                <c:pt idx="1858" formatCode="0.00%">
                  <c:v>1.6230000000000001E-2</c:v>
                </c:pt>
                <c:pt idx="1859" formatCode="0.00%">
                  <c:v>1.746E-2</c:v>
                </c:pt>
                <c:pt idx="1860" formatCode="0.00%">
                  <c:v>1.7390000000000003E-2</c:v>
                </c:pt>
                <c:pt idx="1861" formatCode="0.00%">
                  <c:v>1.7780000000000001E-2</c:v>
                </c:pt>
                <c:pt idx="1862" formatCode="0.00%">
                  <c:v>1.7350000000000001E-2</c:v>
                </c:pt>
                <c:pt idx="1863" formatCode="0.00%">
                  <c:v>1.77E-2</c:v>
                </c:pt>
                <c:pt idx="1864" formatCode="0.00%">
                  <c:v>1.7420000000000001E-2</c:v>
                </c:pt>
                <c:pt idx="1865" formatCode="0.00%">
                  <c:v>1.7230000000000002E-2</c:v>
                </c:pt>
                <c:pt idx="1866" formatCode="0.00%">
                  <c:v>1.6979999999999999E-2</c:v>
                </c:pt>
                <c:pt idx="1867" formatCode="0.00%">
                  <c:v>1.7610000000000001E-2</c:v>
                </c:pt>
                <c:pt idx="1868" formatCode="0.00%">
                  <c:v>1.7689999999999997E-2</c:v>
                </c:pt>
                <c:pt idx="1869" formatCode="0.00%">
                  <c:v>1.7649999999999999E-2</c:v>
                </c:pt>
                <c:pt idx="1870" formatCode="0.00%">
                  <c:v>1.8380000000000001E-2</c:v>
                </c:pt>
                <c:pt idx="1871" formatCode="0.00%">
                  <c:v>1.8680000000000002E-2</c:v>
                </c:pt>
                <c:pt idx="1872" formatCode="0.00%">
                  <c:v>1.8239999999999999E-2</c:v>
                </c:pt>
                <c:pt idx="1873" formatCode="0.00%">
                  <c:v>1.8409999999999999E-2</c:v>
                </c:pt>
                <c:pt idx="1874" formatCode="0.00%">
                  <c:v>1.8720000000000001E-2</c:v>
                </c:pt>
                <c:pt idx="1875" formatCode="0.00%">
                  <c:v>1.8790000000000001E-2</c:v>
                </c:pt>
                <c:pt idx="1876" formatCode="0.00%">
                  <c:v>1.932E-2</c:v>
                </c:pt>
                <c:pt idx="1877" formatCode="0.00%">
                  <c:v>1.9290000000000002E-2</c:v>
                </c:pt>
                <c:pt idx="1878" formatCode="0.00%">
                  <c:v>1.9439999999999999E-2</c:v>
                </c:pt>
                <c:pt idx="1879" formatCode="0.00%">
                  <c:v>1.915E-2</c:v>
                </c:pt>
                <c:pt idx="1880" formatCode="0.00%">
                  <c:v>1.9359999999999999E-2</c:v>
                </c:pt>
                <c:pt idx="1881" formatCode="0.00%">
                  <c:v>1.9390000000000001E-2</c:v>
                </c:pt>
                <c:pt idx="1882" formatCode="0.00%">
                  <c:v>1.985E-2</c:v>
                </c:pt>
                <c:pt idx="1883" formatCode="0.00%">
                  <c:v>1.9740000000000001E-2</c:v>
                </c:pt>
                <c:pt idx="1884" formatCode="0.00%">
                  <c:v>1.9359999999999999E-2</c:v>
                </c:pt>
              </c:numCache>
            </c:numRef>
          </c:yVal>
          <c:smooth val="1"/>
        </c:ser>
        <c:ser>
          <c:idx val="1"/>
          <c:order val="1"/>
          <c:tx>
            <c:strRef>
              <c:f>'2 Year'!$D$1</c:f>
              <c:strCache>
                <c:ptCount val="1"/>
                <c:pt idx="0">
                  <c:v>Strategas Fair Value</c:v>
                </c:pt>
              </c:strCache>
            </c:strRef>
          </c:tx>
          <c:spPr>
            <a:ln>
              <a:solidFill>
                <a:srgbClr val="FF0000"/>
              </a:solidFill>
            </a:ln>
          </c:spPr>
          <c:marker>
            <c:symbol val="none"/>
          </c:marker>
          <c:dLbls>
            <c:dLbl>
              <c:idx val="13"/>
              <c:layout>
                <c:manualLayout>
                  <c:x val="0"/>
                  <c:y val="-0.15890213073311665"/>
                </c:manualLayout>
              </c:layout>
              <c:spPr>
                <a:noFill/>
                <a:ln>
                  <a:noFill/>
                </a:ln>
                <a:effectLst/>
              </c:spPr>
              <c:txPr>
                <a:bodyPr wrap="square" lIns="38100" tIns="19050" rIns="38100" bIns="19050" anchor="ctr">
                  <a:spAutoFit/>
                </a:bodyPr>
                <a:lstStyle/>
                <a:p>
                  <a:pPr>
                    <a:defRPr b="1">
                      <a:solidFill>
                        <a:srgbClr val="FF0000"/>
                      </a:solidFill>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xVal>
            <c:numRef>
              <c:f>'10 Year'!$C$4:$C$192</c:f>
              <c:numCache>
                <c:formatCode>General</c:formatCode>
                <c:ptCount val="189"/>
                <c:pt idx="12" formatCode="m/d/yyyy">
                  <c:v>43738</c:v>
                </c:pt>
                <c:pt idx="13" formatCode="m/d/yyyy">
                  <c:v>43721</c:v>
                </c:pt>
                <c:pt idx="14" formatCode="m/d/yyyy">
                  <c:v>43703</c:v>
                </c:pt>
                <c:pt idx="15" formatCode="m/d/yyyy">
                  <c:v>43685</c:v>
                </c:pt>
                <c:pt idx="16" formatCode="m/d/yyyy">
                  <c:v>43670</c:v>
                </c:pt>
                <c:pt idx="17" formatCode="m/d/yyyy">
                  <c:v>43658</c:v>
                </c:pt>
                <c:pt idx="18" formatCode="m/d/yyyy">
                  <c:v>43642</c:v>
                </c:pt>
                <c:pt idx="19" formatCode="m/d/yyyy">
                  <c:v>43629</c:v>
                </c:pt>
                <c:pt idx="20" formatCode="m/d/yyyy">
                  <c:v>43609</c:v>
                </c:pt>
                <c:pt idx="21" formatCode="m/d/yyyy">
                  <c:v>43594</c:v>
                </c:pt>
                <c:pt idx="22" formatCode="m/d/yyyy">
                  <c:v>43580</c:v>
                </c:pt>
                <c:pt idx="23" formatCode="m/d/yyyy">
                  <c:v>43566</c:v>
                </c:pt>
                <c:pt idx="24" formatCode="m/d/yyyy">
                  <c:v>43552</c:v>
                </c:pt>
                <c:pt idx="25" formatCode="m/d/yyyy">
                  <c:v>43538</c:v>
                </c:pt>
                <c:pt idx="26" formatCode="m/d/yyyy">
                  <c:v>43518</c:v>
                </c:pt>
                <c:pt idx="27" formatCode="m/d/yyyy">
                  <c:v>43503</c:v>
                </c:pt>
                <c:pt idx="28" formatCode="m/d/yyyy">
                  <c:v>43487</c:v>
                </c:pt>
                <c:pt idx="29" formatCode="m/d/yyyy">
                  <c:v>43476</c:v>
                </c:pt>
                <c:pt idx="30" formatCode="m/d/yyyy">
                  <c:v>43462</c:v>
                </c:pt>
                <c:pt idx="31" formatCode="m/d/yyyy">
                  <c:v>43448</c:v>
                </c:pt>
                <c:pt idx="32" formatCode="m/d/yyyy">
                  <c:v>43430</c:v>
                </c:pt>
                <c:pt idx="33" formatCode="m/d/yyyy">
                  <c:v>43413</c:v>
                </c:pt>
                <c:pt idx="34" formatCode="m/d/yyyy">
                  <c:v>43396</c:v>
                </c:pt>
                <c:pt idx="35" formatCode="m/d/yyyy">
                  <c:v>43384</c:v>
                </c:pt>
                <c:pt idx="36" formatCode="m/d/yyyy">
                  <c:v>43370</c:v>
                </c:pt>
                <c:pt idx="37" formatCode="m/d/yyyy">
                  <c:v>43356</c:v>
                </c:pt>
                <c:pt idx="38" formatCode="m/d/yyyy">
                  <c:v>43336</c:v>
                </c:pt>
                <c:pt idx="39" formatCode="m/d/yyyy">
                  <c:v>43321</c:v>
                </c:pt>
                <c:pt idx="40" formatCode="m/d/yyyy">
                  <c:v>43307</c:v>
                </c:pt>
                <c:pt idx="41" formatCode="m/d/yyyy">
                  <c:v>43293</c:v>
                </c:pt>
                <c:pt idx="42" formatCode="m/d/yyyy">
                  <c:v>43278</c:v>
                </c:pt>
                <c:pt idx="43" formatCode="m/d/yyyy">
                  <c:v>43263</c:v>
                </c:pt>
                <c:pt idx="44" formatCode="m/d/yyyy">
                  <c:v>43244</c:v>
                </c:pt>
                <c:pt idx="45" formatCode="m/d/yyyy">
                  <c:v>43230</c:v>
                </c:pt>
                <c:pt idx="46" formatCode="m/d/yyyy">
                  <c:v>43216</c:v>
                </c:pt>
                <c:pt idx="47" formatCode="m/d/yyyy">
                  <c:v>43202</c:v>
                </c:pt>
                <c:pt idx="48" formatCode="m/d/yyyy">
                  <c:v>43188</c:v>
                </c:pt>
                <c:pt idx="49" formatCode="m/d/yyyy">
                  <c:v>43174</c:v>
                </c:pt>
                <c:pt idx="50" formatCode="m/d/yyyy">
                  <c:v>43154</c:v>
                </c:pt>
                <c:pt idx="51" formatCode="m/d/yyyy">
                  <c:v>43139</c:v>
                </c:pt>
                <c:pt idx="52" formatCode="m/d/yyyy">
                  <c:v>43125</c:v>
                </c:pt>
                <c:pt idx="53" formatCode="m/d/yyyy">
                  <c:v>43111</c:v>
                </c:pt>
                <c:pt idx="54" formatCode="m/d/yyyy">
                  <c:v>43091</c:v>
                </c:pt>
                <c:pt idx="55" formatCode="m/d/yyyy">
                  <c:v>43077</c:v>
                </c:pt>
                <c:pt idx="56" formatCode="m/d/yyyy">
                  <c:v>43061</c:v>
                </c:pt>
                <c:pt idx="57" formatCode="m/d/yyyy">
                  <c:v>43048</c:v>
                </c:pt>
                <c:pt idx="58" formatCode="m/d/yyyy">
                  <c:v>43028</c:v>
                </c:pt>
                <c:pt idx="59" formatCode="m/d/yyyy">
                  <c:v>43014</c:v>
                </c:pt>
                <c:pt idx="60" formatCode="m/d/yyyy">
                  <c:v>42998</c:v>
                </c:pt>
                <c:pt idx="61" formatCode="m/d/yyyy">
                  <c:v>42986</c:v>
                </c:pt>
                <c:pt idx="62" formatCode="m/d/yyyy">
                  <c:v>42969</c:v>
                </c:pt>
                <c:pt idx="63" formatCode="m/d/yyyy">
                  <c:v>42957</c:v>
                </c:pt>
                <c:pt idx="64" formatCode="m/d/yyyy">
                  <c:v>42943</c:v>
                </c:pt>
                <c:pt idx="65" formatCode="m/d/yyyy">
                  <c:v>42929</c:v>
                </c:pt>
                <c:pt idx="66" formatCode="m/d/yyyy">
                  <c:v>42909</c:v>
                </c:pt>
                <c:pt idx="67" formatCode="m/d/yyyy">
                  <c:v>42894</c:v>
                </c:pt>
                <c:pt idx="68" formatCode="m/d/yyyy">
                  <c:v>42880</c:v>
                </c:pt>
                <c:pt idx="69" formatCode="m/d/yyyy">
                  <c:v>42866</c:v>
                </c:pt>
                <c:pt idx="70" formatCode="m/d/yyyy">
                  <c:v>42852</c:v>
                </c:pt>
                <c:pt idx="71" formatCode="m/d/yyyy">
                  <c:v>42838</c:v>
                </c:pt>
                <c:pt idx="72" formatCode="m/d/yyyy">
                  <c:v>42822</c:v>
                </c:pt>
                <c:pt idx="73" formatCode="m/d/yyyy">
                  <c:v>42811</c:v>
                </c:pt>
                <c:pt idx="74" formatCode="m/d/yyyy">
                  <c:v>42793</c:v>
                </c:pt>
                <c:pt idx="75" formatCode="m/d/yyyy">
                  <c:v>42775</c:v>
                </c:pt>
                <c:pt idx="76" formatCode="m/d/yyyy">
                  <c:v>42761</c:v>
                </c:pt>
                <c:pt idx="77" formatCode="m/d/yyyy">
                  <c:v>42747</c:v>
                </c:pt>
                <c:pt idx="78" formatCode="m/d/yyyy">
                  <c:v>42727</c:v>
                </c:pt>
                <c:pt idx="79" formatCode="m/d/yyyy">
                  <c:v>42712</c:v>
                </c:pt>
                <c:pt idx="80" formatCode="m/d/yyyy">
                  <c:v>42699</c:v>
                </c:pt>
                <c:pt idx="81" formatCode="m/d/yyyy">
                  <c:v>42691</c:v>
                </c:pt>
                <c:pt idx="82" formatCode="m/d/yyyy">
                  <c:v>42671</c:v>
                </c:pt>
                <c:pt idx="83" formatCode="m/d/yyyy">
                  <c:v>42655</c:v>
                </c:pt>
                <c:pt idx="84" formatCode="m/d/yyyy">
                  <c:v>42636</c:v>
                </c:pt>
                <c:pt idx="85" formatCode="m/d/yyyy">
                  <c:v>42622</c:v>
                </c:pt>
                <c:pt idx="86" formatCode="m/d/yyyy">
                  <c:v>42608</c:v>
                </c:pt>
                <c:pt idx="87" formatCode="m/d/yyyy">
                  <c:v>42594</c:v>
                </c:pt>
                <c:pt idx="88" formatCode="m/d/yyyy">
                  <c:v>42579</c:v>
                </c:pt>
                <c:pt idx="89" formatCode="m/d/yyyy">
                  <c:v>42564</c:v>
                </c:pt>
                <c:pt idx="90" formatCode="m/d/yyyy">
                  <c:v>42545</c:v>
                </c:pt>
                <c:pt idx="91" formatCode="m/d/yyyy">
                  <c:v>42530</c:v>
                </c:pt>
                <c:pt idx="92" formatCode="m/d/yyyy">
                  <c:v>42516</c:v>
                </c:pt>
                <c:pt idx="93" formatCode="m/d/yyyy">
                  <c:v>42502</c:v>
                </c:pt>
                <c:pt idx="94" formatCode="m/d/yyyy">
                  <c:v>42482</c:v>
                </c:pt>
                <c:pt idx="95" formatCode="m/d/yyyy">
                  <c:v>42467</c:v>
                </c:pt>
                <c:pt idx="96" formatCode="m/d/yyyy">
                  <c:v>42453</c:v>
                </c:pt>
                <c:pt idx="97" formatCode="m/d/yyyy">
                  <c:v>42439</c:v>
                </c:pt>
                <c:pt idx="98" formatCode="m/d/yyyy">
                  <c:v>42425</c:v>
                </c:pt>
                <c:pt idx="99" formatCode="m/d/yyyy">
                  <c:v>42411</c:v>
                </c:pt>
                <c:pt idx="100" formatCode="m/d/yyyy">
                  <c:v>42397</c:v>
                </c:pt>
                <c:pt idx="101" formatCode="m/d/yyyy">
                  <c:v>42383</c:v>
                </c:pt>
                <c:pt idx="102" formatCode="m/d/yyyy">
                  <c:v>42362</c:v>
                </c:pt>
                <c:pt idx="103" formatCode="m/d/yyyy">
                  <c:v>42348</c:v>
                </c:pt>
                <c:pt idx="104" formatCode="m/d/yyyy">
                  <c:v>42333</c:v>
                </c:pt>
                <c:pt idx="105" formatCode="m/d/yyyy">
                  <c:v>42321</c:v>
                </c:pt>
                <c:pt idx="106" formatCode="m/d/yyyy">
                  <c:v>42303</c:v>
                </c:pt>
                <c:pt idx="107" formatCode="m/d/yyyy">
                  <c:v>42285</c:v>
                </c:pt>
                <c:pt idx="108" formatCode="m/d/yyyy">
                  <c:v>42271</c:v>
                </c:pt>
                <c:pt idx="109" formatCode="m/d/yyyy">
                  <c:v>42257</c:v>
                </c:pt>
                <c:pt idx="110" formatCode="m/d/yyyy">
                  <c:v>42243</c:v>
                </c:pt>
                <c:pt idx="111" formatCode="m/d/yyyy">
                  <c:v>42229</c:v>
                </c:pt>
                <c:pt idx="112" formatCode="m/d/yyyy">
                  <c:v>42209</c:v>
                </c:pt>
                <c:pt idx="113" formatCode="m/d/yyyy">
                  <c:v>42194</c:v>
                </c:pt>
                <c:pt idx="114" formatCode="m/d/yyyy">
                  <c:v>42179</c:v>
                </c:pt>
                <c:pt idx="115" formatCode="m/d/yyyy">
                  <c:v>42167</c:v>
                </c:pt>
                <c:pt idx="116" formatCode="m/d/yyyy">
                  <c:v>42153</c:v>
                </c:pt>
                <c:pt idx="117" formatCode="m/d/yyyy">
                  <c:v>42139</c:v>
                </c:pt>
                <c:pt idx="118" formatCode="m/d/yyyy">
                  <c:v>42121</c:v>
                </c:pt>
                <c:pt idx="119" formatCode="m/d/yyyy">
                  <c:v>42103</c:v>
                </c:pt>
                <c:pt idx="120" formatCode="m/d/yyyy">
                  <c:v>42089</c:v>
                </c:pt>
                <c:pt idx="121" formatCode="m/d/yyyy">
                  <c:v>42075</c:v>
                </c:pt>
                <c:pt idx="122" formatCode="m/d/yyyy">
                  <c:v>42061</c:v>
                </c:pt>
                <c:pt idx="123" formatCode="m/d/yyyy">
                  <c:v>42047</c:v>
                </c:pt>
                <c:pt idx="124" formatCode="m/d/yyyy">
                  <c:v>42033</c:v>
                </c:pt>
                <c:pt idx="125" formatCode="m/d/yyyy">
                  <c:v>42019</c:v>
                </c:pt>
                <c:pt idx="126" formatCode="m/d/yyyy">
                  <c:v>41997</c:v>
                </c:pt>
                <c:pt idx="127" formatCode="m/d/yyyy">
                  <c:v>41984</c:v>
                </c:pt>
                <c:pt idx="128" formatCode="m/d/yyyy">
                  <c:v>41970</c:v>
                </c:pt>
                <c:pt idx="129" formatCode="m/d/yyyy">
                  <c:v>41956</c:v>
                </c:pt>
                <c:pt idx="130" formatCode="m/d/yyyy">
                  <c:v>41936</c:v>
                </c:pt>
                <c:pt idx="131" formatCode="m/d/yyyy">
                  <c:v>41918</c:v>
                </c:pt>
                <c:pt idx="132" formatCode="m/d/yyyy">
                  <c:v>41901</c:v>
                </c:pt>
                <c:pt idx="133" formatCode="m/d/yyyy">
                  <c:v>41891</c:v>
                </c:pt>
                <c:pt idx="134" formatCode="m/d/yyyy">
                  <c:v>41845</c:v>
                </c:pt>
                <c:pt idx="135" formatCode="m/d/yyyy">
                  <c:v>41802</c:v>
                </c:pt>
                <c:pt idx="136" formatCode="m/d/yyyy">
                  <c:v>41768</c:v>
                </c:pt>
                <c:pt idx="137" formatCode="m/d/yyyy">
                  <c:v>41739</c:v>
                </c:pt>
                <c:pt idx="138" formatCode="m/d/yyyy">
                  <c:v>41715</c:v>
                </c:pt>
                <c:pt idx="139" formatCode="m/d/yyyy">
                  <c:v>41694</c:v>
                </c:pt>
                <c:pt idx="140" formatCode="m/d/yyyy">
                  <c:v>41656</c:v>
                </c:pt>
                <c:pt idx="141" formatCode="m/d/yyyy">
                  <c:v>41620</c:v>
                </c:pt>
                <c:pt idx="142" formatCode="m/d/yyyy">
                  <c:v>41575</c:v>
                </c:pt>
                <c:pt idx="143" formatCode="m/d/yyyy">
                  <c:v>41530</c:v>
                </c:pt>
                <c:pt idx="144" formatCode="m/d/yyyy">
                  <c:v>41515</c:v>
                </c:pt>
                <c:pt idx="145" formatCode="m/d/yyyy">
                  <c:v>41500</c:v>
                </c:pt>
                <c:pt idx="146" formatCode="m/d/yyyy">
                  <c:v>41481</c:v>
                </c:pt>
                <c:pt idx="147" formatCode="m/d/yyyy">
                  <c:v>41467</c:v>
                </c:pt>
                <c:pt idx="148" formatCode="m/d/yyyy">
                  <c:v>41450</c:v>
                </c:pt>
                <c:pt idx="149" formatCode="m/d/yyyy">
                  <c:v>41438</c:v>
                </c:pt>
                <c:pt idx="150" formatCode="m/d/yyyy">
                  <c:v>41381</c:v>
                </c:pt>
                <c:pt idx="151" formatCode="m/d/yyyy">
                  <c:v>41324</c:v>
                </c:pt>
                <c:pt idx="152" formatCode="m/d/yyyy">
                  <c:v>41304</c:v>
                </c:pt>
                <c:pt idx="153" formatCode="m/d/yyyy">
                  <c:v>41284</c:v>
                </c:pt>
                <c:pt idx="154" formatCode="m/d/yyyy">
                  <c:v>41270</c:v>
                </c:pt>
                <c:pt idx="155" formatCode="m/d/yyyy">
                  <c:v>41256</c:v>
                </c:pt>
                <c:pt idx="156" formatCode="m/d/yyyy">
                  <c:v>41242</c:v>
                </c:pt>
                <c:pt idx="157" formatCode="m/d/yyyy">
                  <c:v>41228</c:v>
                </c:pt>
                <c:pt idx="158" formatCode="m/d/yyyy">
                  <c:v>41211.5</c:v>
                </c:pt>
                <c:pt idx="159" formatCode="m/d/yyyy">
                  <c:v>41197</c:v>
                </c:pt>
                <c:pt idx="160" formatCode="m/d/yyyy">
                  <c:v>41180</c:v>
                </c:pt>
                <c:pt idx="161" formatCode="m/d/yyyy">
                  <c:v>41165</c:v>
                </c:pt>
                <c:pt idx="162" formatCode="m/d/yyyy">
                  <c:v>41145</c:v>
                </c:pt>
                <c:pt idx="163" formatCode="m/d/yyyy">
                  <c:v>41130</c:v>
                </c:pt>
                <c:pt idx="164" formatCode="m/d/yyyy">
                  <c:v>41114.5</c:v>
                </c:pt>
                <c:pt idx="165" formatCode="m/d/yyyy">
                  <c:v>41101</c:v>
                </c:pt>
                <c:pt idx="166" formatCode="m/d/yyyy">
                  <c:v>41082.5</c:v>
                </c:pt>
                <c:pt idx="167" formatCode="m/d/yyyy">
                  <c:v>41066</c:v>
                </c:pt>
                <c:pt idx="168" formatCode="m/d/yyyy">
                  <c:v>41052.5</c:v>
                </c:pt>
                <c:pt idx="169" formatCode="m/d/yyyy">
                  <c:v>41039</c:v>
                </c:pt>
                <c:pt idx="170" formatCode="m/d/yyyy">
                  <c:v>41025</c:v>
                </c:pt>
                <c:pt idx="171" formatCode="m/d/yyyy">
                  <c:v>41011</c:v>
                </c:pt>
                <c:pt idx="172" formatCode="m/d/yyyy">
                  <c:v>40996.5</c:v>
                </c:pt>
                <c:pt idx="173" formatCode="m/d/yyyy">
                  <c:v>40982</c:v>
                </c:pt>
                <c:pt idx="174" formatCode="m/d/yyyy">
                  <c:v>40963</c:v>
                </c:pt>
                <c:pt idx="175" formatCode="m/d/yyyy">
                  <c:v>40949</c:v>
                </c:pt>
                <c:pt idx="176" formatCode="m/d/yyyy">
                  <c:v>40934.5</c:v>
                </c:pt>
                <c:pt idx="177" formatCode="m/d/yyyy">
                  <c:v>40920</c:v>
                </c:pt>
                <c:pt idx="178" formatCode="m/d/yyyy">
                  <c:v>40905</c:v>
                </c:pt>
                <c:pt idx="179" formatCode="m/d/yyyy">
                  <c:v>40890</c:v>
                </c:pt>
                <c:pt idx="180" formatCode="m/d/yyyy">
                  <c:v>40876</c:v>
                </c:pt>
                <c:pt idx="181" formatCode="m/d/yyyy">
                  <c:v>40862</c:v>
                </c:pt>
              </c:numCache>
            </c:numRef>
          </c:xVal>
          <c:yVal>
            <c:numRef>
              <c:f>'10 Year'!$D$4:$D$192</c:f>
              <c:numCache>
                <c:formatCode>General</c:formatCode>
                <c:ptCount val="189"/>
                <c:pt idx="12" formatCode="0.00%">
                  <c:v>1.8499999999999999E-2</c:v>
                </c:pt>
                <c:pt idx="13" formatCode="0.00%">
                  <c:v>1.8628999642183119E-2</c:v>
                </c:pt>
                <c:pt idx="14" formatCode="0.00%">
                  <c:v>1.9817223149305341E-2</c:v>
                </c:pt>
                <c:pt idx="15" formatCode="0.00%">
                  <c:v>2.1005446656427562E-2</c:v>
                </c:pt>
                <c:pt idx="16" formatCode="0.00%">
                  <c:v>2.1185139476237125E-2</c:v>
                </c:pt>
                <c:pt idx="17" formatCode="0.00%">
                  <c:v>2.1364832296046687E-2</c:v>
                </c:pt>
                <c:pt idx="18" formatCode="0.00%">
                  <c:v>2.2725464220958003E-2</c:v>
                </c:pt>
                <c:pt idx="19" formatCode="0.00%">
                  <c:v>2.4086096145869318E-2</c:v>
                </c:pt>
                <c:pt idx="20" formatCode="0.00%">
                  <c:v>2.5428782212920442E-2</c:v>
                </c:pt>
                <c:pt idx="21" formatCode="0.00%">
                  <c:v>2.6771468279971566E-2</c:v>
                </c:pt>
                <c:pt idx="22" formatCode="0.00%">
                  <c:v>2.6940495172660062E-2</c:v>
                </c:pt>
                <c:pt idx="23" formatCode="0.00%">
                  <c:v>2.7109522065348557E-2</c:v>
                </c:pt>
                <c:pt idx="24" formatCode="0.00%">
                  <c:v>2.8132329048193405E-2</c:v>
                </c:pt>
                <c:pt idx="25" formatCode="0.00%">
                  <c:v>2.9155136031038253E-2</c:v>
                </c:pt>
                <c:pt idx="26" formatCode="0.00%">
                  <c:v>2.9513002725480075E-2</c:v>
                </c:pt>
                <c:pt idx="27" formatCode="0.00%">
                  <c:v>2.9870869419921897E-2</c:v>
                </c:pt>
                <c:pt idx="28" formatCode="0.00%">
                  <c:v>3.0063380714962173E-2</c:v>
                </c:pt>
                <c:pt idx="29" formatCode="0.00%">
                  <c:v>3.025589201000245E-2</c:v>
                </c:pt>
                <c:pt idx="30" formatCode="0.00%">
                  <c:v>3.1347553201460987E-2</c:v>
                </c:pt>
                <c:pt idx="31" formatCode="0.00%">
                  <c:v>3.2439214392919524E-2</c:v>
                </c:pt>
                <c:pt idx="32" formatCode="0.00%">
                  <c:v>3.2954069976779077E-2</c:v>
                </c:pt>
                <c:pt idx="33" formatCode="0.00%">
                  <c:v>3.3468925560638629E-2</c:v>
                </c:pt>
                <c:pt idx="34" formatCode="0.00%">
                  <c:v>3.3304272102597454E-2</c:v>
                </c:pt>
                <c:pt idx="35" formatCode="0.00%">
                  <c:v>3.3139618644556279E-2</c:v>
                </c:pt>
                <c:pt idx="36" formatCode="0.00%">
                  <c:v>3.2550184276429972E-2</c:v>
                </c:pt>
                <c:pt idx="37" formatCode="0.00%">
                  <c:v>3.1960749908303665E-2</c:v>
                </c:pt>
                <c:pt idx="38" formatCode="0.00%">
                  <c:v>3.1945228607008547E-2</c:v>
                </c:pt>
                <c:pt idx="39" formatCode="0.00%">
                  <c:v>3.1929707305713428E-2</c:v>
                </c:pt>
                <c:pt idx="40" formatCode="0.00%">
                  <c:v>3.1848966595585448E-2</c:v>
                </c:pt>
                <c:pt idx="41" formatCode="0.00%">
                  <c:v>3.1768225885457468E-2</c:v>
                </c:pt>
                <c:pt idx="42" formatCode="0.00%">
                  <c:v>3.1973760719600008E-2</c:v>
                </c:pt>
                <c:pt idx="43" formatCode="0.00%">
                  <c:v>3.2179295553742548E-2</c:v>
                </c:pt>
                <c:pt idx="44" formatCode="0.00%">
                  <c:v>3.2189614659910881E-2</c:v>
                </c:pt>
                <c:pt idx="45" formatCode="0.00%">
                  <c:v>3.2199933766079214E-2</c:v>
                </c:pt>
                <c:pt idx="46" formatCode="0.00%">
                  <c:v>3.1685599274096865E-2</c:v>
                </c:pt>
                <c:pt idx="47" formatCode="0.00%">
                  <c:v>3.1171264782114516E-2</c:v>
                </c:pt>
                <c:pt idx="48" formatCode="0.00%">
                  <c:v>3.1068586463639747E-2</c:v>
                </c:pt>
                <c:pt idx="49" formatCode="0.00%">
                  <c:v>3.0965908145164978E-2</c:v>
                </c:pt>
                <c:pt idx="50" formatCode="0.00%">
                  <c:v>2.9887215215191665E-2</c:v>
                </c:pt>
                <c:pt idx="51" formatCode="0.00%">
                  <c:v>2.8808522285218352E-2</c:v>
                </c:pt>
                <c:pt idx="52" formatCode="0.00%">
                  <c:v>2.8362409586752735E-2</c:v>
                </c:pt>
                <c:pt idx="53" formatCode="0.00%">
                  <c:v>2.7916296888287118E-2</c:v>
                </c:pt>
                <c:pt idx="54" formatCode="0.00%">
                  <c:v>2.7708148444143557E-2</c:v>
                </c:pt>
                <c:pt idx="55" formatCode="0.00%">
                  <c:v>2.75E-2</c:v>
                </c:pt>
                <c:pt idx="56" formatCode="0.00%">
                  <c:v>2.7299999999999998E-2</c:v>
                </c:pt>
                <c:pt idx="57" formatCode="0.00%">
                  <c:v>2.7099999999999999E-2</c:v>
                </c:pt>
                <c:pt idx="58" formatCode="0.00%">
                  <c:v>2.6854660405216939E-2</c:v>
                </c:pt>
                <c:pt idx="59" formatCode="0.00%">
                  <c:v>2.6609320810433879E-2</c:v>
                </c:pt>
                <c:pt idx="60" formatCode="0.00%">
                  <c:v>2.6707194267912904E-2</c:v>
                </c:pt>
                <c:pt idx="61" formatCode="0.00%">
                  <c:v>2.6805067725391929E-2</c:v>
                </c:pt>
                <c:pt idx="62" formatCode="0.00%">
                  <c:v>2.69458634437858E-2</c:v>
                </c:pt>
                <c:pt idx="63" formatCode="0.00%">
                  <c:v>2.7086659162179672E-2</c:v>
                </c:pt>
                <c:pt idx="64" formatCode="0.00%">
                  <c:v>2.687448596883768E-2</c:v>
                </c:pt>
                <c:pt idx="65" formatCode="0.00%">
                  <c:v>2.6662312775495689E-2</c:v>
                </c:pt>
                <c:pt idx="66" formatCode="0.00%">
                  <c:v>2.7124311338242002E-2</c:v>
                </c:pt>
                <c:pt idx="67" formatCode="0.00%">
                  <c:v>2.7586309900988315E-2</c:v>
                </c:pt>
                <c:pt idx="68" formatCode="0.00%">
                  <c:v>2.7576848958992817E-2</c:v>
                </c:pt>
                <c:pt idx="69" formatCode="0.00%">
                  <c:v>2.7567388016997318E-2</c:v>
                </c:pt>
                <c:pt idx="70" formatCode="0.00%">
                  <c:v>2.7000428296258483E-2</c:v>
                </c:pt>
                <c:pt idx="71" formatCode="0.00%">
                  <c:v>2.6433468575519647E-2</c:v>
                </c:pt>
                <c:pt idx="72" formatCode="0.00%">
                  <c:v>2.6974674527139308E-2</c:v>
                </c:pt>
                <c:pt idx="73" formatCode="0.00%">
                  <c:v>2.7515880478758969E-2</c:v>
                </c:pt>
                <c:pt idx="74" formatCode="0.00%">
                  <c:v>2.6931591529440468E-2</c:v>
                </c:pt>
                <c:pt idx="75" formatCode="0.00%">
                  <c:v>2.6347302580121967E-2</c:v>
                </c:pt>
                <c:pt idx="76" formatCode="0.00%">
                  <c:v>2.5669715268162197E-2</c:v>
                </c:pt>
                <c:pt idx="77" formatCode="0.00%">
                  <c:v>2.4992127956202426E-2</c:v>
                </c:pt>
                <c:pt idx="78" formatCode="0.00%">
                  <c:v>2.4599703974811704E-2</c:v>
                </c:pt>
                <c:pt idx="79" formatCode="0.00%">
                  <c:v>2.4207279993420983E-2</c:v>
                </c:pt>
                <c:pt idx="80" formatCode="0.00%">
                  <c:v>2.3286655054351568E-2</c:v>
                </c:pt>
                <c:pt idx="81" formatCode="0.00%">
                  <c:v>2.2366030115282154E-2</c:v>
                </c:pt>
                <c:pt idx="82" formatCode="0.00%">
                  <c:v>2.0882581739006589E-2</c:v>
                </c:pt>
                <c:pt idx="83" formatCode="0.00%">
                  <c:v>1.9399133362731025E-2</c:v>
                </c:pt>
                <c:pt idx="84" formatCode="0.00%">
                  <c:v>1.898798988737127E-2</c:v>
                </c:pt>
                <c:pt idx="85" formatCode="0.00%">
                  <c:v>1.8576846412011516E-2</c:v>
                </c:pt>
                <c:pt idx="86" formatCode="0.00%">
                  <c:v>1.8554691124901268E-2</c:v>
                </c:pt>
                <c:pt idx="87" formatCode="0.00%">
                  <c:v>1.853253583779102E-2</c:v>
                </c:pt>
                <c:pt idx="88" formatCode="0.00%">
                  <c:v>1.8266267918895511E-2</c:v>
                </c:pt>
                <c:pt idx="89" formatCode="0.00%">
                  <c:v>1.7999999999999999E-2</c:v>
                </c:pt>
                <c:pt idx="90" formatCode="0.00%">
                  <c:v>1.993279830326599E-2</c:v>
                </c:pt>
                <c:pt idx="91" formatCode="0.00%">
                  <c:v>2.1865596606531978E-2</c:v>
                </c:pt>
                <c:pt idx="92" formatCode="0.00%">
                  <c:v>2.2172363658042427E-2</c:v>
                </c:pt>
                <c:pt idx="93" formatCode="0.00%">
                  <c:v>2.2479130709552875E-2</c:v>
                </c:pt>
                <c:pt idx="94" formatCode="0.00%">
                  <c:v>2.2217807166447501E-2</c:v>
                </c:pt>
                <c:pt idx="95" formatCode="0.00%">
                  <c:v>2.1956483623342127E-2</c:v>
                </c:pt>
                <c:pt idx="96" formatCode="0.00%">
                  <c:v>2.2122024919695504E-2</c:v>
                </c:pt>
                <c:pt idx="97" formatCode="0.00%">
                  <c:v>2.2287566216048882E-2</c:v>
                </c:pt>
                <c:pt idx="98" formatCode="0.00%">
                  <c:v>2.2869583634829604E-2</c:v>
                </c:pt>
                <c:pt idx="99" formatCode="0.00%">
                  <c:v>2.3451601053610327E-2</c:v>
                </c:pt>
                <c:pt idx="100" formatCode="0.00%">
                  <c:v>2.399715855753437E-2</c:v>
                </c:pt>
                <c:pt idx="101" formatCode="0.00%">
                  <c:v>2.4542716061458414E-2</c:v>
                </c:pt>
                <c:pt idx="102" formatCode="0.00%">
                  <c:v>2.4821288729314661E-2</c:v>
                </c:pt>
                <c:pt idx="103" formatCode="0.00%">
                  <c:v>2.5099861397170908E-2</c:v>
                </c:pt>
                <c:pt idx="104" formatCode="0.00%">
                  <c:v>2.5136546919366509E-2</c:v>
                </c:pt>
                <c:pt idx="105" formatCode="0.00%">
                  <c:v>2.517323244156211E-2</c:v>
                </c:pt>
                <c:pt idx="106" formatCode="0.00%">
                  <c:v>2.4796729174169752E-2</c:v>
                </c:pt>
                <c:pt idx="107" formatCode="0.00%">
                  <c:v>2.4420225906777393E-2</c:v>
                </c:pt>
                <c:pt idx="108" formatCode="0.00%">
                  <c:v>2.5026884202604349E-2</c:v>
                </c:pt>
                <c:pt idx="109" formatCode="0.00%">
                  <c:v>2.5633542498431305E-2</c:v>
                </c:pt>
                <c:pt idx="110" formatCode="0.00%">
                  <c:v>2.5798728523334868E-2</c:v>
                </c:pt>
                <c:pt idx="111" formatCode="0.00%">
                  <c:v>2.5963914548238431E-2</c:v>
                </c:pt>
                <c:pt idx="112" formatCode="0.00%">
                  <c:v>2.5682267902265909E-2</c:v>
                </c:pt>
                <c:pt idx="113" formatCode="0.00%">
                  <c:v>2.5400621256293388E-2</c:v>
                </c:pt>
                <c:pt idx="114" formatCode="0.00%">
                  <c:v>2.5549091029325344E-2</c:v>
                </c:pt>
                <c:pt idx="115" formatCode="0.00%">
                  <c:v>2.56975608023573E-2</c:v>
                </c:pt>
                <c:pt idx="116" formatCode="0.00%">
                  <c:v>2.5436248465315003E-2</c:v>
                </c:pt>
                <c:pt idx="117" formatCode="0.00%">
                  <c:v>2.5174936128272707E-2</c:v>
                </c:pt>
                <c:pt idx="118" formatCode="0.00%">
                  <c:v>2.4520052875019571E-2</c:v>
                </c:pt>
                <c:pt idx="119" formatCode="0.00%">
                  <c:v>2.3865169621766436E-2</c:v>
                </c:pt>
                <c:pt idx="120" formatCode="0.00%">
                  <c:v>2.4070871071403044E-2</c:v>
                </c:pt>
                <c:pt idx="121" formatCode="0.00%">
                  <c:v>2.4276572521039652E-2</c:v>
                </c:pt>
                <c:pt idx="122" formatCode="0.00%">
                  <c:v>2.4627002276490395E-2</c:v>
                </c:pt>
                <c:pt idx="123" formatCode="0.00%">
                  <c:v>2.4977432031941138E-2</c:v>
                </c:pt>
                <c:pt idx="124" formatCode="0.00%">
                  <c:v>2.4726174016412306E-2</c:v>
                </c:pt>
                <c:pt idx="125" formatCode="0.00%">
                  <c:v>2.4474916000883473E-2</c:v>
                </c:pt>
                <c:pt idx="126" formatCode="0.00%">
                  <c:v>2.5416128014923767E-2</c:v>
                </c:pt>
                <c:pt idx="127" formatCode="0.00%">
                  <c:v>2.635734002896406E-2</c:v>
                </c:pt>
                <c:pt idx="128" formatCode="0.00%">
                  <c:v>2.719073429294383E-2</c:v>
                </c:pt>
                <c:pt idx="129" formatCode="0.00%">
                  <c:v>2.80241285569236E-2</c:v>
                </c:pt>
                <c:pt idx="130" formatCode="0.00%">
                  <c:v>2.8210630877401499E-2</c:v>
                </c:pt>
                <c:pt idx="131" formatCode="0.00%">
                  <c:v>2.8397133197879398E-2</c:v>
                </c:pt>
                <c:pt idx="132" formatCode="0.00%">
                  <c:v>2.882843066220897E-2</c:v>
                </c:pt>
                <c:pt idx="133" formatCode="0.00%">
                  <c:v>2.9259728126538542E-2</c:v>
                </c:pt>
                <c:pt idx="134" formatCode="0.00%">
                  <c:v>2.9501968576072346E-2</c:v>
                </c:pt>
                <c:pt idx="135" formatCode="0.00%">
                  <c:v>2.974420902560615E-2</c:v>
                </c:pt>
                <c:pt idx="136" formatCode="0.00%">
                  <c:v>2.951477066587993E-2</c:v>
                </c:pt>
                <c:pt idx="137" formatCode="0.00%">
                  <c:v>2.9285332306153711E-2</c:v>
                </c:pt>
                <c:pt idx="138" formatCode="0.00%">
                  <c:v>2.9118225172562795E-2</c:v>
                </c:pt>
                <c:pt idx="139" formatCode="0.00%">
                  <c:v>2.8951118038971879E-2</c:v>
                </c:pt>
                <c:pt idx="140" formatCode="0.00%">
                  <c:v>2.8146597566195863E-2</c:v>
                </c:pt>
                <c:pt idx="141" formatCode="0.00%">
                  <c:v>2.7342077093419848E-2</c:v>
                </c:pt>
                <c:pt idx="142" formatCode="0.00%">
                  <c:v>2.7835629643107929E-2</c:v>
                </c:pt>
                <c:pt idx="143" formatCode="0.00%">
                  <c:v>2.832918219279601E-2</c:v>
                </c:pt>
                <c:pt idx="144" formatCode="0.00%">
                  <c:v>2.6354143934671725E-2</c:v>
                </c:pt>
                <c:pt idx="145" formatCode="0.00%">
                  <c:v>2.4379105676547441E-2</c:v>
                </c:pt>
                <c:pt idx="146" formatCode="0.00%">
                  <c:v>2.393023221194035E-2</c:v>
                </c:pt>
                <c:pt idx="147" formatCode="0.00%">
                  <c:v>2.3481358747333259E-2</c:v>
                </c:pt>
                <c:pt idx="148" formatCode="0.00%">
                  <c:v>2.2543684190934665E-2</c:v>
                </c:pt>
                <c:pt idx="149" formatCode="0.00%">
                  <c:v>2.1606009634536072E-2</c:v>
                </c:pt>
                <c:pt idx="150" formatCode="0.00%">
                  <c:v>2.1801227286871283E-2</c:v>
                </c:pt>
                <c:pt idx="151" formatCode="0.00%">
                  <c:v>2.1996444939206494E-2</c:v>
                </c:pt>
                <c:pt idx="152" formatCode="0.00%">
                  <c:v>2.140782152788534E-2</c:v>
                </c:pt>
                <c:pt idx="153" formatCode="0.00%">
                  <c:v>2.0819198116564186E-2</c:v>
                </c:pt>
                <c:pt idx="154" formatCode="0.00%">
                  <c:v>2.0173083137082992E-2</c:v>
                </c:pt>
                <c:pt idx="155" formatCode="0.00%">
                  <c:v>1.9526968157601798E-2</c:v>
                </c:pt>
                <c:pt idx="156" formatCode="0.00%">
                  <c:v>1.9567187896254556E-2</c:v>
                </c:pt>
                <c:pt idx="157" formatCode="0.00%">
                  <c:v>1.9607407634907315E-2</c:v>
                </c:pt>
                <c:pt idx="158" formatCode="0.00%">
                  <c:v>1.982941510079228E-2</c:v>
                </c:pt>
                <c:pt idx="159" formatCode="0.00%">
                  <c:v>2.0051422566677246E-2</c:v>
                </c:pt>
                <c:pt idx="160" formatCode="0.00%">
                  <c:v>1.9844286272077793E-2</c:v>
                </c:pt>
                <c:pt idx="161" formatCode="0.00%">
                  <c:v>1.9637149977478341E-2</c:v>
                </c:pt>
                <c:pt idx="162" formatCode="0.00%">
                  <c:v>1.9649774338333481E-2</c:v>
                </c:pt>
                <c:pt idx="163" formatCode="0.00%">
                  <c:v>1.9662398699188621E-2</c:v>
                </c:pt>
                <c:pt idx="164" formatCode="0.00%">
                  <c:v>2.0944585356117984E-2</c:v>
                </c:pt>
                <c:pt idx="165" formatCode="0.00%">
                  <c:v>2.2226772013047347E-2</c:v>
                </c:pt>
                <c:pt idx="166" formatCode="0.00%">
                  <c:v>2.2144513343363204E-2</c:v>
                </c:pt>
                <c:pt idx="167" formatCode="0.00%">
                  <c:v>2.206225467367906E-2</c:v>
                </c:pt>
                <c:pt idx="168" formatCode="0.00%">
                  <c:v>2.2905294828467926E-2</c:v>
                </c:pt>
                <c:pt idx="169" formatCode="0.00%">
                  <c:v>2.3748334983256791E-2</c:v>
                </c:pt>
                <c:pt idx="170" formatCode="0.00%">
                  <c:v>2.3957823979225079E-2</c:v>
                </c:pt>
                <c:pt idx="171" formatCode="0.00%">
                  <c:v>2.4167312975193367E-2</c:v>
                </c:pt>
                <c:pt idx="172" formatCode="0.00%">
                  <c:v>2.3282191778784989E-2</c:v>
                </c:pt>
                <c:pt idx="173" formatCode="0.00%">
                  <c:v>2.239707058237661E-2</c:v>
                </c:pt>
                <c:pt idx="174" formatCode="0.00%">
                  <c:v>2.2606012666361197E-2</c:v>
                </c:pt>
                <c:pt idx="175" formatCode="0.00%">
                  <c:v>2.2814954750345784E-2</c:v>
                </c:pt>
                <c:pt idx="176" formatCode="0.00%">
                  <c:v>2.3442295529576995E-2</c:v>
                </c:pt>
                <c:pt idx="177" formatCode="0.00%">
                  <c:v>2.4069636308808207E-2</c:v>
                </c:pt>
                <c:pt idx="178" formatCode="0.00%">
                  <c:v>2.4134818154404103E-2</c:v>
                </c:pt>
                <c:pt idx="179" formatCode="0.00%">
                  <c:v>2.4199999999999999E-2</c:v>
                </c:pt>
                <c:pt idx="180" formatCode="0.00%">
                  <c:v>2.435E-2</c:v>
                </c:pt>
                <c:pt idx="181" formatCode="0.00%">
                  <c:v>2.4500000000000001E-2</c:v>
                </c:pt>
              </c:numCache>
            </c:numRef>
          </c:yVal>
          <c:smooth val="1"/>
        </c:ser>
        <c:dLbls>
          <c:showLegendKey val="0"/>
          <c:showVal val="0"/>
          <c:showCatName val="0"/>
          <c:showSerName val="0"/>
          <c:showPercent val="0"/>
          <c:showBubbleSize val="0"/>
        </c:dLbls>
        <c:axId val="2042268768"/>
        <c:axId val="2042270944"/>
      </c:scatterChart>
      <c:valAx>
        <c:axId val="2042268768"/>
        <c:scaling>
          <c:orientation val="minMax"/>
          <c:max val="43738"/>
          <c:min val="41153"/>
        </c:scaling>
        <c:delete val="0"/>
        <c:axPos val="b"/>
        <c:numFmt formatCode="[$-409]mmm\-yy;@" sourceLinked="0"/>
        <c:majorTickMark val="out"/>
        <c:minorTickMark val="none"/>
        <c:tickLblPos val="nextTo"/>
        <c:crossAx val="2042270944"/>
        <c:crossesAt val="0"/>
        <c:crossBetween val="midCat"/>
        <c:majorUnit val="366"/>
      </c:valAx>
      <c:valAx>
        <c:axId val="2042270944"/>
        <c:scaling>
          <c:orientation val="minMax"/>
          <c:max val="3.4000000000000009E-2"/>
          <c:min val="1.4000000000000002E-2"/>
        </c:scaling>
        <c:delete val="0"/>
        <c:axPos val="l"/>
        <c:majorGridlines>
          <c:spPr>
            <a:ln>
              <a:noFill/>
            </a:ln>
          </c:spPr>
        </c:majorGridlines>
        <c:numFmt formatCode="0.0%" sourceLinked="0"/>
        <c:majorTickMark val="out"/>
        <c:minorTickMark val="none"/>
        <c:tickLblPos val="nextTo"/>
        <c:crossAx val="2042268768"/>
        <c:crosses val="autoZero"/>
        <c:crossBetween val="midCat"/>
        <c:majorUnit val="4.000000000000001E-3"/>
      </c:valAx>
      <c:spPr>
        <a:noFill/>
        <a:ln w="25400">
          <a:noFill/>
        </a:ln>
      </c:spPr>
    </c:plotArea>
    <c:legend>
      <c:legendPos val="r"/>
      <c:layout>
        <c:manualLayout>
          <c:xMode val="edge"/>
          <c:yMode val="edge"/>
          <c:x val="0.1011541265675124"/>
          <c:y val="0.84196972669857217"/>
          <c:w val="0.24680712078646633"/>
          <c:h val="9.2350627991804407E-2"/>
        </c:manualLayout>
      </c:layout>
      <c:overlay val="0"/>
    </c:legend>
    <c:plotVisOnly val="1"/>
    <c:dispBlanksAs val="gap"/>
    <c:showDLblsOverMax val="0"/>
  </c:chart>
  <c:spPr>
    <a:solidFill>
      <a:schemeClr val="bg1"/>
    </a:solidFill>
  </c:spPr>
  <c:txPr>
    <a:bodyPr/>
    <a:lstStyle/>
    <a:p>
      <a:pPr>
        <a:defRPr sz="1100">
          <a:latin typeface="Book Antiqua" pitchFamily="18" charset="0"/>
        </a:defRPr>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a:pPr>
            <a:r>
              <a:rPr lang="en-US" sz="1800"/>
              <a:t>U.S.</a:t>
            </a:r>
            <a:r>
              <a:rPr lang="en-US" sz="1800" baseline="0"/>
              <a:t> 10 Year Treasury Yield</a:t>
            </a:r>
            <a:endParaRPr lang="en-US" sz="1800"/>
          </a:p>
        </c:rich>
      </c:tx>
      <c:layout/>
      <c:overlay val="1"/>
    </c:title>
    <c:autoTitleDeleted val="0"/>
    <c:plotArea>
      <c:layout>
        <c:manualLayout>
          <c:layoutTarget val="inner"/>
          <c:xMode val="edge"/>
          <c:yMode val="edge"/>
          <c:x val="4.8398179309035512E-2"/>
          <c:y val="6.6345440466862124E-2"/>
          <c:w val="0.9208240462790851"/>
          <c:h val="0.87054827308518257"/>
        </c:manualLayout>
      </c:layout>
      <c:scatterChart>
        <c:scatterStyle val="smoothMarker"/>
        <c:varyColors val="0"/>
        <c:ser>
          <c:idx val="0"/>
          <c:order val="0"/>
          <c:tx>
            <c:strRef>
              <c:f>'[10 YR Regression.xlsx]2 Year'!$B$1</c:f>
              <c:strCache>
                <c:ptCount val="1"/>
                <c:pt idx="0">
                  <c:v>Actual Yield</c:v>
                </c:pt>
              </c:strCache>
            </c:strRef>
          </c:tx>
          <c:spPr>
            <a:ln>
              <a:solidFill>
                <a:schemeClr val="tx1"/>
              </a:solidFill>
              <a:prstDash val="sysDot"/>
            </a:ln>
          </c:spPr>
          <c:marker>
            <c:symbol val="none"/>
          </c:marker>
          <c:dLbls>
            <c:dLbl>
              <c:idx val="10"/>
              <c:layout>
                <c:manualLayout>
                  <c:x val="-0.12870372608226968"/>
                  <c:y val="6.5500667029003409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xVal>
            <c:numRef>
              <c:f>'[10 YR Regression.xlsx]10 Year'!$A$2:$A$10930</c:f>
              <c:numCache>
                <c:formatCode>General</c:formatCode>
                <c:ptCount val="10929"/>
                <c:pt idx="9" formatCode="m/d/yyyy">
                  <c:v>43738</c:v>
                </c:pt>
                <c:pt idx="10" formatCode="m/d/yyyy">
                  <c:v>43735</c:v>
                </c:pt>
                <c:pt idx="11" formatCode="m/d/yyyy">
                  <c:v>43734</c:v>
                </c:pt>
                <c:pt idx="12" formatCode="m/d/yyyy">
                  <c:v>43733</c:v>
                </c:pt>
                <c:pt idx="13" formatCode="m/d/yyyy">
                  <c:v>43732</c:v>
                </c:pt>
                <c:pt idx="14" formatCode="m/d/yyyy">
                  <c:v>43731</c:v>
                </c:pt>
                <c:pt idx="15" formatCode="m/d/yyyy">
                  <c:v>43728</c:v>
                </c:pt>
                <c:pt idx="16" formatCode="m/d/yyyy">
                  <c:v>43727</c:v>
                </c:pt>
                <c:pt idx="17" formatCode="m/d/yyyy">
                  <c:v>43726</c:v>
                </c:pt>
                <c:pt idx="18" formatCode="m/d/yyyy">
                  <c:v>43725</c:v>
                </c:pt>
                <c:pt idx="19" formatCode="m/d/yyyy">
                  <c:v>43724</c:v>
                </c:pt>
                <c:pt idx="20" formatCode="m/d/yyyy">
                  <c:v>43721</c:v>
                </c:pt>
                <c:pt idx="21" formatCode="m/d/yyyy">
                  <c:v>43720</c:v>
                </c:pt>
                <c:pt idx="22" formatCode="m/d/yyyy">
                  <c:v>43719</c:v>
                </c:pt>
                <c:pt idx="23" formatCode="m/d/yyyy">
                  <c:v>43718</c:v>
                </c:pt>
                <c:pt idx="24" formatCode="m/d/yyyy">
                  <c:v>43717</c:v>
                </c:pt>
                <c:pt idx="25" formatCode="m/d/yyyy">
                  <c:v>43714</c:v>
                </c:pt>
                <c:pt idx="26" formatCode="m/d/yyyy">
                  <c:v>43713</c:v>
                </c:pt>
                <c:pt idx="27" formatCode="m/d/yyyy">
                  <c:v>43712</c:v>
                </c:pt>
                <c:pt idx="28" formatCode="m/d/yyyy">
                  <c:v>43711</c:v>
                </c:pt>
                <c:pt idx="29" formatCode="m/d/yyyy">
                  <c:v>43710</c:v>
                </c:pt>
                <c:pt idx="30" formatCode="m/d/yyyy">
                  <c:v>43707</c:v>
                </c:pt>
                <c:pt idx="31" formatCode="m/d/yyyy">
                  <c:v>43706</c:v>
                </c:pt>
                <c:pt idx="32" formatCode="m/d/yyyy">
                  <c:v>43705</c:v>
                </c:pt>
                <c:pt idx="33" formatCode="m/d/yyyy">
                  <c:v>43704</c:v>
                </c:pt>
                <c:pt idx="34" formatCode="m/d/yyyy">
                  <c:v>43703</c:v>
                </c:pt>
                <c:pt idx="35" formatCode="m/d/yyyy">
                  <c:v>43700</c:v>
                </c:pt>
                <c:pt idx="36" formatCode="m/d/yyyy">
                  <c:v>43699</c:v>
                </c:pt>
                <c:pt idx="37" formatCode="m/d/yyyy">
                  <c:v>43698</c:v>
                </c:pt>
                <c:pt idx="38" formatCode="m/d/yyyy">
                  <c:v>43697</c:v>
                </c:pt>
                <c:pt idx="39" formatCode="m/d/yyyy">
                  <c:v>43696</c:v>
                </c:pt>
                <c:pt idx="40" formatCode="m/d/yyyy">
                  <c:v>43693</c:v>
                </c:pt>
                <c:pt idx="41" formatCode="m/d/yyyy">
                  <c:v>43692</c:v>
                </c:pt>
                <c:pt idx="42" formatCode="m/d/yyyy">
                  <c:v>43691</c:v>
                </c:pt>
                <c:pt idx="43" formatCode="m/d/yyyy">
                  <c:v>43690</c:v>
                </c:pt>
                <c:pt idx="44" formatCode="m/d/yyyy">
                  <c:v>43689</c:v>
                </c:pt>
                <c:pt idx="45" formatCode="m/d/yyyy">
                  <c:v>43686</c:v>
                </c:pt>
                <c:pt idx="46" formatCode="m/d/yyyy">
                  <c:v>43685</c:v>
                </c:pt>
                <c:pt idx="47" formatCode="m/d/yyyy">
                  <c:v>43684</c:v>
                </c:pt>
                <c:pt idx="48" formatCode="m/d/yyyy">
                  <c:v>43683</c:v>
                </c:pt>
                <c:pt idx="49" formatCode="m/d/yyyy">
                  <c:v>43682</c:v>
                </c:pt>
                <c:pt idx="50" formatCode="m/d/yyyy">
                  <c:v>43679</c:v>
                </c:pt>
                <c:pt idx="51" formatCode="m/d/yyyy">
                  <c:v>43678</c:v>
                </c:pt>
                <c:pt idx="52" formatCode="m/d/yyyy">
                  <c:v>43677</c:v>
                </c:pt>
                <c:pt idx="53" formatCode="m/d/yyyy">
                  <c:v>43676</c:v>
                </c:pt>
                <c:pt idx="54" formatCode="m/d/yyyy">
                  <c:v>43675</c:v>
                </c:pt>
                <c:pt idx="55" formatCode="m/d/yyyy">
                  <c:v>43672</c:v>
                </c:pt>
                <c:pt idx="56" formatCode="m/d/yyyy">
                  <c:v>43671</c:v>
                </c:pt>
                <c:pt idx="57" formatCode="m/d/yyyy">
                  <c:v>43670</c:v>
                </c:pt>
                <c:pt idx="58" formatCode="m/d/yyyy">
                  <c:v>43669</c:v>
                </c:pt>
                <c:pt idx="59" formatCode="m/d/yyyy">
                  <c:v>43668</c:v>
                </c:pt>
                <c:pt idx="60" formatCode="m/d/yyyy">
                  <c:v>43665</c:v>
                </c:pt>
                <c:pt idx="61" formatCode="m/d/yyyy">
                  <c:v>43664</c:v>
                </c:pt>
                <c:pt idx="62" formatCode="m/d/yyyy">
                  <c:v>43663</c:v>
                </c:pt>
                <c:pt idx="63" formatCode="m/d/yyyy">
                  <c:v>43662</c:v>
                </c:pt>
                <c:pt idx="64" formatCode="m/d/yyyy">
                  <c:v>43661</c:v>
                </c:pt>
                <c:pt idx="65" formatCode="m/d/yyyy">
                  <c:v>43658</c:v>
                </c:pt>
                <c:pt idx="66" formatCode="m/d/yyyy">
                  <c:v>43657</c:v>
                </c:pt>
                <c:pt idx="67" formatCode="m/d/yyyy">
                  <c:v>43656</c:v>
                </c:pt>
                <c:pt idx="68" formatCode="m/d/yyyy">
                  <c:v>43655</c:v>
                </c:pt>
                <c:pt idx="69" formatCode="m/d/yyyy">
                  <c:v>43654</c:v>
                </c:pt>
                <c:pt idx="70" formatCode="m/d/yyyy">
                  <c:v>43651</c:v>
                </c:pt>
                <c:pt idx="71" formatCode="m/d/yyyy">
                  <c:v>43649</c:v>
                </c:pt>
                <c:pt idx="72" formatCode="m/d/yyyy">
                  <c:v>43648</c:v>
                </c:pt>
                <c:pt idx="73" formatCode="m/d/yyyy">
                  <c:v>43647</c:v>
                </c:pt>
                <c:pt idx="74" formatCode="m/d/yyyy">
                  <c:v>43644</c:v>
                </c:pt>
                <c:pt idx="75" formatCode="m/d/yyyy">
                  <c:v>43643</c:v>
                </c:pt>
                <c:pt idx="76" formatCode="m/d/yyyy">
                  <c:v>43642</c:v>
                </c:pt>
                <c:pt idx="77" formatCode="m/d/yyyy">
                  <c:v>43641</c:v>
                </c:pt>
                <c:pt idx="78" formatCode="m/d/yyyy">
                  <c:v>43640</c:v>
                </c:pt>
                <c:pt idx="79" formatCode="m/d/yyyy">
                  <c:v>43637</c:v>
                </c:pt>
                <c:pt idx="80" formatCode="m/d/yyyy">
                  <c:v>43636</c:v>
                </c:pt>
                <c:pt idx="81" formatCode="m/d/yyyy">
                  <c:v>43635</c:v>
                </c:pt>
                <c:pt idx="82" formatCode="m/d/yyyy">
                  <c:v>43634</c:v>
                </c:pt>
                <c:pt idx="83" formatCode="m/d/yyyy">
                  <c:v>43633</c:v>
                </c:pt>
                <c:pt idx="84" formatCode="m/d/yyyy">
                  <c:v>43630</c:v>
                </c:pt>
                <c:pt idx="85" formatCode="m/d/yyyy">
                  <c:v>43629</c:v>
                </c:pt>
                <c:pt idx="86" formatCode="m/d/yyyy">
                  <c:v>43628</c:v>
                </c:pt>
                <c:pt idx="87" formatCode="m/d/yyyy">
                  <c:v>43627</c:v>
                </c:pt>
                <c:pt idx="88" formatCode="m/d/yyyy">
                  <c:v>43626</c:v>
                </c:pt>
                <c:pt idx="89" formatCode="m/d/yyyy">
                  <c:v>43623</c:v>
                </c:pt>
                <c:pt idx="90" formatCode="m/d/yyyy">
                  <c:v>43622</c:v>
                </c:pt>
                <c:pt idx="91" formatCode="m/d/yyyy">
                  <c:v>43621</c:v>
                </c:pt>
                <c:pt idx="92" formatCode="m/d/yyyy">
                  <c:v>43620</c:v>
                </c:pt>
                <c:pt idx="93" formatCode="m/d/yyyy">
                  <c:v>43619</c:v>
                </c:pt>
                <c:pt idx="94" formatCode="m/d/yyyy">
                  <c:v>43616</c:v>
                </c:pt>
                <c:pt idx="95" formatCode="m/d/yyyy">
                  <c:v>43615</c:v>
                </c:pt>
                <c:pt idx="96" formatCode="m/d/yyyy">
                  <c:v>43614</c:v>
                </c:pt>
                <c:pt idx="97" formatCode="m/d/yyyy">
                  <c:v>43613</c:v>
                </c:pt>
                <c:pt idx="98" formatCode="m/d/yyyy">
                  <c:v>43612</c:v>
                </c:pt>
                <c:pt idx="99" formatCode="m/d/yyyy">
                  <c:v>43609</c:v>
                </c:pt>
                <c:pt idx="100" formatCode="m/d/yyyy">
                  <c:v>43608</c:v>
                </c:pt>
                <c:pt idx="101" formatCode="m/d/yyyy">
                  <c:v>43607</c:v>
                </c:pt>
                <c:pt idx="102" formatCode="m/d/yyyy">
                  <c:v>43606</c:v>
                </c:pt>
                <c:pt idx="103" formatCode="m/d/yyyy">
                  <c:v>43605</c:v>
                </c:pt>
                <c:pt idx="104" formatCode="m/d/yyyy">
                  <c:v>43602</c:v>
                </c:pt>
                <c:pt idx="105" formatCode="m/d/yyyy">
                  <c:v>43601</c:v>
                </c:pt>
                <c:pt idx="106" formatCode="m/d/yyyy">
                  <c:v>43600</c:v>
                </c:pt>
                <c:pt idx="107" formatCode="m/d/yyyy">
                  <c:v>43599</c:v>
                </c:pt>
                <c:pt idx="108" formatCode="m/d/yyyy">
                  <c:v>43598</c:v>
                </c:pt>
                <c:pt idx="109" formatCode="m/d/yyyy">
                  <c:v>43595</c:v>
                </c:pt>
                <c:pt idx="110" formatCode="m/d/yyyy">
                  <c:v>43594</c:v>
                </c:pt>
                <c:pt idx="111" formatCode="m/d/yyyy">
                  <c:v>43593</c:v>
                </c:pt>
                <c:pt idx="112" formatCode="m/d/yyyy">
                  <c:v>43592</c:v>
                </c:pt>
                <c:pt idx="113" formatCode="m/d/yyyy">
                  <c:v>43591</c:v>
                </c:pt>
                <c:pt idx="114" formatCode="m/d/yyyy">
                  <c:v>43588</c:v>
                </c:pt>
                <c:pt idx="115" formatCode="m/d/yyyy">
                  <c:v>43587</c:v>
                </c:pt>
                <c:pt idx="116" formatCode="m/d/yyyy">
                  <c:v>43586</c:v>
                </c:pt>
                <c:pt idx="117" formatCode="m/d/yyyy">
                  <c:v>43585</c:v>
                </c:pt>
                <c:pt idx="118" formatCode="m/d/yyyy">
                  <c:v>43584</c:v>
                </c:pt>
                <c:pt idx="119" formatCode="m/d/yyyy">
                  <c:v>43581</c:v>
                </c:pt>
                <c:pt idx="120" formatCode="m/d/yyyy">
                  <c:v>43580</c:v>
                </c:pt>
                <c:pt idx="121" formatCode="m/d/yyyy">
                  <c:v>43579</c:v>
                </c:pt>
                <c:pt idx="122" formatCode="m/d/yyyy">
                  <c:v>43578</c:v>
                </c:pt>
                <c:pt idx="123" formatCode="m/d/yyyy">
                  <c:v>43577</c:v>
                </c:pt>
                <c:pt idx="124" formatCode="m/d/yyyy">
                  <c:v>43574</c:v>
                </c:pt>
                <c:pt idx="125" formatCode="m/d/yyyy">
                  <c:v>43573</c:v>
                </c:pt>
                <c:pt idx="126" formatCode="m/d/yyyy">
                  <c:v>43572</c:v>
                </c:pt>
                <c:pt idx="127" formatCode="m/d/yyyy">
                  <c:v>43571</c:v>
                </c:pt>
                <c:pt idx="128" formatCode="m/d/yyyy">
                  <c:v>43570</c:v>
                </c:pt>
                <c:pt idx="129" formatCode="m/d/yyyy">
                  <c:v>43567</c:v>
                </c:pt>
                <c:pt idx="130" formatCode="m/d/yyyy">
                  <c:v>43566</c:v>
                </c:pt>
                <c:pt idx="131" formatCode="m/d/yyyy">
                  <c:v>43565</c:v>
                </c:pt>
                <c:pt idx="132" formatCode="m/d/yyyy">
                  <c:v>43564</c:v>
                </c:pt>
                <c:pt idx="133" formatCode="m/d/yyyy">
                  <c:v>43563</c:v>
                </c:pt>
                <c:pt idx="134" formatCode="m/d/yyyy">
                  <c:v>43560</c:v>
                </c:pt>
                <c:pt idx="135" formatCode="m/d/yyyy">
                  <c:v>43559</c:v>
                </c:pt>
                <c:pt idx="136" formatCode="m/d/yyyy">
                  <c:v>43558</c:v>
                </c:pt>
                <c:pt idx="137" formatCode="m/d/yyyy">
                  <c:v>43557</c:v>
                </c:pt>
                <c:pt idx="138" formatCode="m/d/yyyy">
                  <c:v>43556</c:v>
                </c:pt>
                <c:pt idx="139" formatCode="m/d/yyyy">
                  <c:v>43553</c:v>
                </c:pt>
                <c:pt idx="140" formatCode="m/d/yyyy">
                  <c:v>43552</c:v>
                </c:pt>
                <c:pt idx="141" formatCode="m/d/yyyy">
                  <c:v>43551</c:v>
                </c:pt>
                <c:pt idx="142" formatCode="m/d/yyyy">
                  <c:v>43550</c:v>
                </c:pt>
                <c:pt idx="143" formatCode="m/d/yyyy">
                  <c:v>43549</c:v>
                </c:pt>
                <c:pt idx="144" formatCode="m/d/yyyy">
                  <c:v>43546</c:v>
                </c:pt>
                <c:pt idx="145" formatCode="m/d/yyyy">
                  <c:v>43545</c:v>
                </c:pt>
                <c:pt idx="146" formatCode="m/d/yyyy">
                  <c:v>43544</c:v>
                </c:pt>
                <c:pt idx="147" formatCode="m/d/yyyy">
                  <c:v>43543</c:v>
                </c:pt>
                <c:pt idx="148" formatCode="m/d/yyyy">
                  <c:v>43542</c:v>
                </c:pt>
                <c:pt idx="149" formatCode="m/d/yyyy">
                  <c:v>43539</c:v>
                </c:pt>
                <c:pt idx="150" formatCode="m/d/yyyy">
                  <c:v>43538</c:v>
                </c:pt>
                <c:pt idx="151" formatCode="m/d/yyyy">
                  <c:v>43537</c:v>
                </c:pt>
                <c:pt idx="152" formatCode="m/d/yyyy">
                  <c:v>43536</c:v>
                </c:pt>
                <c:pt idx="153" formatCode="m/d/yyyy">
                  <c:v>43535</c:v>
                </c:pt>
                <c:pt idx="154" formatCode="m/d/yyyy">
                  <c:v>43532</c:v>
                </c:pt>
                <c:pt idx="155" formatCode="m/d/yyyy">
                  <c:v>43531</c:v>
                </c:pt>
                <c:pt idx="156" formatCode="m/d/yyyy">
                  <c:v>43530</c:v>
                </c:pt>
                <c:pt idx="157" formatCode="m/d/yyyy">
                  <c:v>43529</c:v>
                </c:pt>
                <c:pt idx="158" formatCode="m/d/yyyy">
                  <c:v>43528</c:v>
                </c:pt>
                <c:pt idx="159" formatCode="m/d/yyyy">
                  <c:v>43525</c:v>
                </c:pt>
                <c:pt idx="160" formatCode="m/d/yyyy">
                  <c:v>43524</c:v>
                </c:pt>
                <c:pt idx="161" formatCode="m/d/yyyy">
                  <c:v>43523</c:v>
                </c:pt>
                <c:pt idx="162" formatCode="m/d/yyyy">
                  <c:v>43522</c:v>
                </c:pt>
                <c:pt idx="163" formatCode="m/d/yyyy">
                  <c:v>43521</c:v>
                </c:pt>
                <c:pt idx="164" formatCode="m/d/yyyy">
                  <c:v>43518</c:v>
                </c:pt>
                <c:pt idx="165" formatCode="m/d/yyyy">
                  <c:v>43517</c:v>
                </c:pt>
                <c:pt idx="166" formatCode="m/d/yyyy">
                  <c:v>43516</c:v>
                </c:pt>
                <c:pt idx="167" formatCode="m/d/yyyy">
                  <c:v>43515</c:v>
                </c:pt>
                <c:pt idx="168" formatCode="m/d/yyyy">
                  <c:v>43514</c:v>
                </c:pt>
                <c:pt idx="169" formatCode="m/d/yyyy">
                  <c:v>43511</c:v>
                </c:pt>
                <c:pt idx="170" formatCode="m/d/yyyy">
                  <c:v>43510</c:v>
                </c:pt>
                <c:pt idx="171" formatCode="m/d/yyyy">
                  <c:v>43509</c:v>
                </c:pt>
                <c:pt idx="172" formatCode="m/d/yyyy">
                  <c:v>43508</c:v>
                </c:pt>
                <c:pt idx="173" formatCode="m/d/yyyy">
                  <c:v>43507</c:v>
                </c:pt>
                <c:pt idx="174" formatCode="m/d/yyyy">
                  <c:v>43504</c:v>
                </c:pt>
                <c:pt idx="175" formatCode="m/d/yyyy">
                  <c:v>43503</c:v>
                </c:pt>
                <c:pt idx="176" formatCode="m/d/yyyy">
                  <c:v>43502</c:v>
                </c:pt>
                <c:pt idx="177" formatCode="m/d/yyyy">
                  <c:v>43501</c:v>
                </c:pt>
                <c:pt idx="178" formatCode="m/d/yyyy">
                  <c:v>43500</c:v>
                </c:pt>
                <c:pt idx="179" formatCode="m/d/yyyy">
                  <c:v>43497</c:v>
                </c:pt>
                <c:pt idx="180" formatCode="m/d/yyyy">
                  <c:v>43496</c:v>
                </c:pt>
                <c:pt idx="181" formatCode="m/d/yyyy">
                  <c:v>43495</c:v>
                </c:pt>
                <c:pt idx="182" formatCode="m/d/yyyy">
                  <c:v>43494</c:v>
                </c:pt>
                <c:pt idx="183" formatCode="m/d/yyyy">
                  <c:v>43493</c:v>
                </c:pt>
                <c:pt idx="184" formatCode="m/d/yyyy">
                  <c:v>43490</c:v>
                </c:pt>
                <c:pt idx="185" formatCode="m/d/yyyy">
                  <c:v>43489</c:v>
                </c:pt>
                <c:pt idx="186" formatCode="m/d/yyyy">
                  <c:v>43488</c:v>
                </c:pt>
                <c:pt idx="187" formatCode="m/d/yyyy">
                  <c:v>43487</c:v>
                </c:pt>
                <c:pt idx="188" formatCode="m/d/yyyy">
                  <c:v>43486</c:v>
                </c:pt>
                <c:pt idx="189" formatCode="m/d/yyyy">
                  <c:v>43483</c:v>
                </c:pt>
                <c:pt idx="190" formatCode="m/d/yyyy">
                  <c:v>43482</c:v>
                </c:pt>
                <c:pt idx="191" formatCode="m/d/yyyy">
                  <c:v>43481</c:v>
                </c:pt>
                <c:pt idx="192" formatCode="m/d/yyyy">
                  <c:v>43480</c:v>
                </c:pt>
                <c:pt idx="193" formatCode="m/d/yyyy">
                  <c:v>43479</c:v>
                </c:pt>
                <c:pt idx="194" formatCode="m/d/yyyy">
                  <c:v>43476</c:v>
                </c:pt>
                <c:pt idx="195" formatCode="m/d/yyyy">
                  <c:v>43475</c:v>
                </c:pt>
                <c:pt idx="196" formatCode="m/d/yyyy">
                  <c:v>43474</c:v>
                </c:pt>
                <c:pt idx="197" formatCode="m/d/yyyy">
                  <c:v>43473</c:v>
                </c:pt>
                <c:pt idx="198" formatCode="m/d/yyyy">
                  <c:v>43472</c:v>
                </c:pt>
                <c:pt idx="199" formatCode="m/d/yyyy">
                  <c:v>43469</c:v>
                </c:pt>
                <c:pt idx="200" formatCode="m/d/yyyy">
                  <c:v>43468</c:v>
                </c:pt>
                <c:pt idx="201" formatCode="m/d/yyyy">
                  <c:v>43467</c:v>
                </c:pt>
                <c:pt idx="202" formatCode="m/d/yyyy">
                  <c:v>43466</c:v>
                </c:pt>
                <c:pt idx="203" formatCode="m/d/yyyy">
                  <c:v>43465</c:v>
                </c:pt>
                <c:pt idx="204" formatCode="m/d/yyyy">
                  <c:v>43462</c:v>
                </c:pt>
                <c:pt idx="205" formatCode="m/d/yyyy">
                  <c:v>43461</c:v>
                </c:pt>
                <c:pt idx="206" formatCode="m/d/yyyy">
                  <c:v>43460</c:v>
                </c:pt>
                <c:pt idx="207" formatCode="m/d/yyyy">
                  <c:v>43459</c:v>
                </c:pt>
                <c:pt idx="208" formatCode="m/d/yyyy">
                  <c:v>43458</c:v>
                </c:pt>
                <c:pt idx="209" formatCode="m/d/yyyy">
                  <c:v>43455</c:v>
                </c:pt>
                <c:pt idx="210" formatCode="m/d/yyyy">
                  <c:v>43454</c:v>
                </c:pt>
                <c:pt idx="211" formatCode="m/d/yyyy">
                  <c:v>43453</c:v>
                </c:pt>
                <c:pt idx="212" formatCode="m/d/yyyy">
                  <c:v>43452</c:v>
                </c:pt>
                <c:pt idx="213" formatCode="m/d/yyyy">
                  <c:v>43451</c:v>
                </c:pt>
                <c:pt idx="214" formatCode="m/d/yyyy">
                  <c:v>43448</c:v>
                </c:pt>
                <c:pt idx="215" formatCode="m/d/yyyy">
                  <c:v>43447</c:v>
                </c:pt>
                <c:pt idx="216" formatCode="m/d/yyyy">
                  <c:v>43446</c:v>
                </c:pt>
                <c:pt idx="217" formatCode="m/d/yyyy">
                  <c:v>43445</c:v>
                </c:pt>
                <c:pt idx="218" formatCode="m/d/yyyy">
                  <c:v>43444</c:v>
                </c:pt>
                <c:pt idx="219" formatCode="m/d/yyyy">
                  <c:v>43441</c:v>
                </c:pt>
                <c:pt idx="220" formatCode="m/d/yyyy">
                  <c:v>43440</c:v>
                </c:pt>
                <c:pt idx="221" formatCode="m/d/yyyy">
                  <c:v>43439</c:v>
                </c:pt>
                <c:pt idx="222" formatCode="m/d/yyyy">
                  <c:v>43438</c:v>
                </c:pt>
                <c:pt idx="223" formatCode="m/d/yyyy">
                  <c:v>43437</c:v>
                </c:pt>
                <c:pt idx="224" formatCode="m/d/yyyy">
                  <c:v>43434</c:v>
                </c:pt>
                <c:pt idx="225" formatCode="m/d/yyyy">
                  <c:v>43433</c:v>
                </c:pt>
                <c:pt idx="226" formatCode="m/d/yyyy">
                  <c:v>43432</c:v>
                </c:pt>
                <c:pt idx="227" formatCode="m/d/yyyy">
                  <c:v>43431</c:v>
                </c:pt>
                <c:pt idx="228" formatCode="m/d/yyyy">
                  <c:v>43430</c:v>
                </c:pt>
                <c:pt idx="229" formatCode="m/d/yyyy">
                  <c:v>43427</c:v>
                </c:pt>
                <c:pt idx="230" formatCode="m/d/yyyy">
                  <c:v>43425</c:v>
                </c:pt>
                <c:pt idx="231" formatCode="m/d/yyyy">
                  <c:v>43424</c:v>
                </c:pt>
                <c:pt idx="232" formatCode="m/d/yyyy">
                  <c:v>43423</c:v>
                </c:pt>
                <c:pt idx="233" formatCode="m/d/yyyy">
                  <c:v>43420</c:v>
                </c:pt>
                <c:pt idx="234" formatCode="m/d/yyyy">
                  <c:v>43419</c:v>
                </c:pt>
                <c:pt idx="235" formatCode="m/d/yyyy">
                  <c:v>43418</c:v>
                </c:pt>
                <c:pt idx="236" formatCode="m/d/yyyy">
                  <c:v>43417</c:v>
                </c:pt>
                <c:pt idx="237" formatCode="m/d/yyyy">
                  <c:v>43413</c:v>
                </c:pt>
                <c:pt idx="238" formatCode="m/d/yyyy">
                  <c:v>43412</c:v>
                </c:pt>
                <c:pt idx="239" formatCode="m/d/yyyy">
                  <c:v>43411</c:v>
                </c:pt>
                <c:pt idx="240" formatCode="m/d/yyyy">
                  <c:v>43410</c:v>
                </c:pt>
                <c:pt idx="241" formatCode="m/d/yyyy">
                  <c:v>43409</c:v>
                </c:pt>
                <c:pt idx="242" formatCode="m/d/yyyy">
                  <c:v>43406</c:v>
                </c:pt>
                <c:pt idx="243" formatCode="m/d/yyyy">
                  <c:v>43405</c:v>
                </c:pt>
                <c:pt idx="244" formatCode="m/d/yyyy">
                  <c:v>43404</c:v>
                </c:pt>
                <c:pt idx="245" formatCode="m/d/yyyy">
                  <c:v>43403</c:v>
                </c:pt>
                <c:pt idx="246" formatCode="m/d/yyyy">
                  <c:v>43402</c:v>
                </c:pt>
                <c:pt idx="247" formatCode="m/d/yyyy">
                  <c:v>43399</c:v>
                </c:pt>
                <c:pt idx="248" formatCode="m/d/yyyy">
                  <c:v>43398</c:v>
                </c:pt>
                <c:pt idx="249" formatCode="m/d/yyyy">
                  <c:v>43397</c:v>
                </c:pt>
                <c:pt idx="250" formatCode="m/d/yyyy">
                  <c:v>43396</c:v>
                </c:pt>
                <c:pt idx="251" formatCode="m/d/yyyy">
                  <c:v>43395</c:v>
                </c:pt>
                <c:pt idx="252" formatCode="m/d/yyyy">
                  <c:v>43392</c:v>
                </c:pt>
                <c:pt idx="253" formatCode="m/d/yyyy">
                  <c:v>43391</c:v>
                </c:pt>
                <c:pt idx="254" formatCode="m/d/yyyy">
                  <c:v>43390</c:v>
                </c:pt>
                <c:pt idx="255" formatCode="m/d/yyyy">
                  <c:v>43389</c:v>
                </c:pt>
                <c:pt idx="256" formatCode="m/d/yyyy">
                  <c:v>43388</c:v>
                </c:pt>
                <c:pt idx="257" formatCode="m/d/yyyy">
                  <c:v>43385</c:v>
                </c:pt>
                <c:pt idx="258" formatCode="m/d/yyyy">
                  <c:v>43384</c:v>
                </c:pt>
                <c:pt idx="259" formatCode="m/d/yyyy">
                  <c:v>43383</c:v>
                </c:pt>
                <c:pt idx="260" formatCode="m/d/yyyy">
                  <c:v>43382</c:v>
                </c:pt>
                <c:pt idx="261" formatCode="m/d/yyyy">
                  <c:v>43381</c:v>
                </c:pt>
                <c:pt idx="262" formatCode="m/d/yyyy">
                  <c:v>43378</c:v>
                </c:pt>
                <c:pt idx="263" formatCode="m/d/yyyy">
                  <c:v>43377</c:v>
                </c:pt>
                <c:pt idx="264" formatCode="m/d/yyyy">
                  <c:v>43376</c:v>
                </c:pt>
                <c:pt idx="265" formatCode="m/d/yyyy">
                  <c:v>43375</c:v>
                </c:pt>
                <c:pt idx="266" formatCode="m/d/yyyy">
                  <c:v>43374</c:v>
                </c:pt>
                <c:pt idx="267" formatCode="m/d/yyyy">
                  <c:v>43371</c:v>
                </c:pt>
                <c:pt idx="268" formatCode="m/d/yyyy">
                  <c:v>43370</c:v>
                </c:pt>
                <c:pt idx="269" formatCode="m/d/yyyy">
                  <c:v>43369</c:v>
                </c:pt>
                <c:pt idx="270" formatCode="m/d/yyyy">
                  <c:v>43368</c:v>
                </c:pt>
                <c:pt idx="271" formatCode="m/d/yyyy">
                  <c:v>43367</c:v>
                </c:pt>
                <c:pt idx="272" formatCode="m/d/yyyy">
                  <c:v>43364</c:v>
                </c:pt>
                <c:pt idx="273" formatCode="m/d/yyyy">
                  <c:v>43363</c:v>
                </c:pt>
                <c:pt idx="274" formatCode="m/d/yyyy">
                  <c:v>43362</c:v>
                </c:pt>
                <c:pt idx="275" formatCode="m/d/yyyy">
                  <c:v>43361</c:v>
                </c:pt>
                <c:pt idx="276" formatCode="m/d/yyyy">
                  <c:v>43360</c:v>
                </c:pt>
                <c:pt idx="277" formatCode="m/d/yyyy">
                  <c:v>43357</c:v>
                </c:pt>
                <c:pt idx="278" formatCode="m/d/yyyy">
                  <c:v>43356</c:v>
                </c:pt>
                <c:pt idx="279" formatCode="m/d/yyyy">
                  <c:v>43355</c:v>
                </c:pt>
                <c:pt idx="280" formatCode="m/d/yyyy">
                  <c:v>43354</c:v>
                </c:pt>
                <c:pt idx="281" formatCode="m/d/yyyy">
                  <c:v>43353</c:v>
                </c:pt>
                <c:pt idx="282" formatCode="m/d/yyyy">
                  <c:v>43350</c:v>
                </c:pt>
                <c:pt idx="283" formatCode="m/d/yyyy">
                  <c:v>43349</c:v>
                </c:pt>
                <c:pt idx="284" formatCode="m/d/yyyy">
                  <c:v>43348</c:v>
                </c:pt>
                <c:pt idx="285" formatCode="m/d/yyyy">
                  <c:v>43347</c:v>
                </c:pt>
                <c:pt idx="286" formatCode="m/d/yyyy">
                  <c:v>43343</c:v>
                </c:pt>
                <c:pt idx="287" formatCode="m/d/yyyy">
                  <c:v>43342</c:v>
                </c:pt>
                <c:pt idx="288" formatCode="m/d/yyyy">
                  <c:v>43341</c:v>
                </c:pt>
                <c:pt idx="289" formatCode="m/d/yyyy">
                  <c:v>43340</c:v>
                </c:pt>
                <c:pt idx="290" formatCode="m/d/yyyy">
                  <c:v>43339</c:v>
                </c:pt>
                <c:pt idx="291" formatCode="m/d/yyyy">
                  <c:v>43336</c:v>
                </c:pt>
                <c:pt idx="292" formatCode="m/d/yyyy">
                  <c:v>43335</c:v>
                </c:pt>
                <c:pt idx="293" formatCode="m/d/yyyy">
                  <c:v>43334</c:v>
                </c:pt>
                <c:pt idx="294" formatCode="m/d/yyyy">
                  <c:v>43333</c:v>
                </c:pt>
                <c:pt idx="295" formatCode="m/d/yyyy">
                  <c:v>43332</c:v>
                </c:pt>
                <c:pt idx="296" formatCode="m/d/yyyy">
                  <c:v>43329</c:v>
                </c:pt>
                <c:pt idx="297" formatCode="m/d/yyyy">
                  <c:v>43328</c:v>
                </c:pt>
                <c:pt idx="298" formatCode="m/d/yyyy">
                  <c:v>43327</c:v>
                </c:pt>
                <c:pt idx="299" formatCode="m/d/yyyy">
                  <c:v>43326</c:v>
                </c:pt>
                <c:pt idx="300" formatCode="m/d/yyyy">
                  <c:v>43325</c:v>
                </c:pt>
                <c:pt idx="301" formatCode="m/d/yyyy">
                  <c:v>43322</c:v>
                </c:pt>
                <c:pt idx="302" formatCode="m/d/yyyy">
                  <c:v>43321</c:v>
                </c:pt>
                <c:pt idx="303" formatCode="m/d/yyyy">
                  <c:v>43320</c:v>
                </c:pt>
                <c:pt idx="304" formatCode="m/d/yyyy">
                  <c:v>43319</c:v>
                </c:pt>
                <c:pt idx="305" formatCode="m/d/yyyy">
                  <c:v>43318</c:v>
                </c:pt>
                <c:pt idx="306" formatCode="m/d/yyyy">
                  <c:v>43315</c:v>
                </c:pt>
                <c:pt idx="307" formatCode="m/d/yyyy">
                  <c:v>43314</c:v>
                </c:pt>
                <c:pt idx="308" formatCode="m/d/yyyy">
                  <c:v>43313</c:v>
                </c:pt>
                <c:pt idx="309" formatCode="m/d/yyyy">
                  <c:v>43312</c:v>
                </c:pt>
                <c:pt idx="310" formatCode="m/d/yyyy">
                  <c:v>43311</c:v>
                </c:pt>
                <c:pt idx="311" formatCode="m/d/yyyy">
                  <c:v>43308</c:v>
                </c:pt>
                <c:pt idx="312" formatCode="m/d/yyyy">
                  <c:v>43307</c:v>
                </c:pt>
                <c:pt idx="313" formatCode="m/d/yyyy">
                  <c:v>43306</c:v>
                </c:pt>
                <c:pt idx="314" formatCode="m/d/yyyy">
                  <c:v>43305</c:v>
                </c:pt>
                <c:pt idx="315" formatCode="m/d/yyyy">
                  <c:v>43304</c:v>
                </c:pt>
                <c:pt idx="316" formatCode="m/d/yyyy">
                  <c:v>43301</c:v>
                </c:pt>
                <c:pt idx="317" formatCode="m/d/yyyy">
                  <c:v>43300</c:v>
                </c:pt>
                <c:pt idx="318" formatCode="m/d/yyyy">
                  <c:v>43299</c:v>
                </c:pt>
                <c:pt idx="319" formatCode="m/d/yyyy">
                  <c:v>43298</c:v>
                </c:pt>
                <c:pt idx="320" formatCode="m/d/yyyy">
                  <c:v>43297</c:v>
                </c:pt>
                <c:pt idx="321" formatCode="m/d/yyyy">
                  <c:v>43294</c:v>
                </c:pt>
                <c:pt idx="322" formatCode="m/d/yyyy">
                  <c:v>43293</c:v>
                </c:pt>
                <c:pt idx="323" formatCode="m/d/yyyy">
                  <c:v>43292</c:v>
                </c:pt>
                <c:pt idx="324" formatCode="m/d/yyyy">
                  <c:v>43291</c:v>
                </c:pt>
                <c:pt idx="325" formatCode="m/d/yyyy">
                  <c:v>43290</c:v>
                </c:pt>
                <c:pt idx="326" formatCode="m/d/yyyy">
                  <c:v>43287</c:v>
                </c:pt>
                <c:pt idx="327" formatCode="m/d/yyyy">
                  <c:v>43286</c:v>
                </c:pt>
                <c:pt idx="328" formatCode="m/d/yyyy">
                  <c:v>43284</c:v>
                </c:pt>
                <c:pt idx="329" formatCode="m/d/yyyy">
                  <c:v>43283</c:v>
                </c:pt>
                <c:pt idx="330" formatCode="m/d/yyyy">
                  <c:v>43280</c:v>
                </c:pt>
                <c:pt idx="331" formatCode="m/d/yyyy">
                  <c:v>43279</c:v>
                </c:pt>
                <c:pt idx="332" formatCode="m/d/yyyy">
                  <c:v>43278</c:v>
                </c:pt>
                <c:pt idx="333" formatCode="m/d/yyyy">
                  <c:v>43277</c:v>
                </c:pt>
                <c:pt idx="334" formatCode="m/d/yyyy">
                  <c:v>43276</c:v>
                </c:pt>
                <c:pt idx="335" formatCode="m/d/yyyy">
                  <c:v>43273</c:v>
                </c:pt>
                <c:pt idx="336" formatCode="m/d/yyyy">
                  <c:v>43272</c:v>
                </c:pt>
                <c:pt idx="337" formatCode="m/d/yyyy">
                  <c:v>43271</c:v>
                </c:pt>
                <c:pt idx="338" formatCode="m/d/yyyy">
                  <c:v>43270</c:v>
                </c:pt>
                <c:pt idx="339" formatCode="m/d/yyyy">
                  <c:v>43269</c:v>
                </c:pt>
                <c:pt idx="340" formatCode="m/d/yyyy">
                  <c:v>43266</c:v>
                </c:pt>
                <c:pt idx="341" formatCode="m/d/yyyy">
                  <c:v>43265</c:v>
                </c:pt>
                <c:pt idx="342" formatCode="m/d/yyyy">
                  <c:v>43264</c:v>
                </c:pt>
                <c:pt idx="343" formatCode="m/d/yyyy">
                  <c:v>43263</c:v>
                </c:pt>
                <c:pt idx="344" formatCode="m/d/yyyy">
                  <c:v>43262</c:v>
                </c:pt>
                <c:pt idx="345" formatCode="m/d/yyyy">
                  <c:v>43259</c:v>
                </c:pt>
                <c:pt idx="346" formatCode="m/d/yyyy">
                  <c:v>43258</c:v>
                </c:pt>
                <c:pt idx="347" formatCode="m/d/yyyy">
                  <c:v>43257</c:v>
                </c:pt>
                <c:pt idx="348" formatCode="m/d/yyyy">
                  <c:v>43256</c:v>
                </c:pt>
                <c:pt idx="349" formatCode="m/d/yyyy">
                  <c:v>43255</c:v>
                </c:pt>
                <c:pt idx="350" formatCode="m/d/yyyy">
                  <c:v>43252</c:v>
                </c:pt>
                <c:pt idx="351" formatCode="m/d/yyyy">
                  <c:v>43251</c:v>
                </c:pt>
                <c:pt idx="352" formatCode="m/d/yyyy">
                  <c:v>43250</c:v>
                </c:pt>
                <c:pt idx="353" formatCode="m/d/yyyy">
                  <c:v>43249</c:v>
                </c:pt>
                <c:pt idx="354" formatCode="m/d/yyyy">
                  <c:v>43245</c:v>
                </c:pt>
                <c:pt idx="355" formatCode="m/d/yyyy">
                  <c:v>43244</c:v>
                </c:pt>
                <c:pt idx="356" formatCode="m/d/yyyy">
                  <c:v>43243</c:v>
                </c:pt>
                <c:pt idx="357" formatCode="m/d/yyyy">
                  <c:v>43242</c:v>
                </c:pt>
                <c:pt idx="358" formatCode="m/d/yyyy">
                  <c:v>43241</c:v>
                </c:pt>
                <c:pt idx="359" formatCode="m/d/yyyy">
                  <c:v>43238</c:v>
                </c:pt>
                <c:pt idx="360" formatCode="m/d/yyyy">
                  <c:v>43237</c:v>
                </c:pt>
                <c:pt idx="361" formatCode="m/d/yyyy">
                  <c:v>43236</c:v>
                </c:pt>
                <c:pt idx="362" formatCode="m/d/yyyy">
                  <c:v>43235</c:v>
                </c:pt>
                <c:pt idx="363" formatCode="m/d/yyyy">
                  <c:v>43234</c:v>
                </c:pt>
                <c:pt idx="364" formatCode="m/d/yyyy">
                  <c:v>43231</c:v>
                </c:pt>
                <c:pt idx="365" formatCode="m/d/yyyy">
                  <c:v>43230</c:v>
                </c:pt>
                <c:pt idx="366" formatCode="m/d/yyyy">
                  <c:v>43229</c:v>
                </c:pt>
                <c:pt idx="367" formatCode="m/d/yyyy">
                  <c:v>43228</c:v>
                </c:pt>
                <c:pt idx="368" formatCode="m/d/yyyy">
                  <c:v>43227</c:v>
                </c:pt>
                <c:pt idx="369" formatCode="m/d/yyyy">
                  <c:v>43224</c:v>
                </c:pt>
                <c:pt idx="370" formatCode="m/d/yyyy">
                  <c:v>43223</c:v>
                </c:pt>
                <c:pt idx="371" formatCode="m/d/yyyy">
                  <c:v>43222</c:v>
                </c:pt>
                <c:pt idx="372" formatCode="m/d/yyyy">
                  <c:v>43221</c:v>
                </c:pt>
                <c:pt idx="373" formatCode="m/d/yyyy">
                  <c:v>43220</c:v>
                </c:pt>
                <c:pt idx="374" formatCode="m/d/yyyy">
                  <c:v>43217</c:v>
                </c:pt>
                <c:pt idx="375" formatCode="m/d/yyyy">
                  <c:v>43216</c:v>
                </c:pt>
                <c:pt idx="376" formatCode="m/d/yyyy">
                  <c:v>43215</c:v>
                </c:pt>
                <c:pt idx="377" formatCode="m/d/yyyy">
                  <c:v>43214</c:v>
                </c:pt>
                <c:pt idx="378" formatCode="m/d/yyyy">
                  <c:v>43213</c:v>
                </c:pt>
                <c:pt idx="379" formatCode="m/d/yyyy">
                  <c:v>43210</c:v>
                </c:pt>
                <c:pt idx="380" formatCode="m/d/yyyy">
                  <c:v>43209</c:v>
                </c:pt>
                <c:pt idx="381" formatCode="m/d/yyyy">
                  <c:v>43208</c:v>
                </c:pt>
                <c:pt idx="382" formatCode="m/d/yyyy">
                  <c:v>43207</c:v>
                </c:pt>
                <c:pt idx="383" formatCode="m/d/yyyy">
                  <c:v>43206</c:v>
                </c:pt>
                <c:pt idx="384" formatCode="m/d/yyyy">
                  <c:v>43203</c:v>
                </c:pt>
                <c:pt idx="385" formatCode="m/d/yyyy">
                  <c:v>43202</c:v>
                </c:pt>
                <c:pt idx="386" formatCode="m/d/yyyy">
                  <c:v>43201</c:v>
                </c:pt>
                <c:pt idx="387" formatCode="m/d/yyyy">
                  <c:v>43200</c:v>
                </c:pt>
                <c:pt idx="388" formatCode="m/d/yyyy">
                  <c:v>43199</c:v>
                </c:pt>
                <c:pt idx="389" formatCode="m/d/yyyy">
                  <c:v>43196</c:v>
                </c:pt>
                <c:pt idx="390" formatCode="m/d/yyyy">
                  <c:v>43195</c:v>
                </c:pt>
                <c:pt idx="391" formatCode="m/d/yyyy">
                  <c:v>43194</c:v>
                </c:pt>
                <c:pt idx="392" formatCode="m/d/yyyy">
                  <c:v>43193</c:v>
                </c:pt>
                <c:pt idx="393" formatCode="m/d/yyyy">
                  <c:v>43192</c:v>
                </c:pt>
                <c:pt idx="394" formatCode="m/d/yyyy">
                  <c:v>43188</c:v>
                </c:pt>
                <c:pt idx="395" formatCode="m/d/yyyy">
                  <c:v>43187</c:v>
                </c:pt>
                <c:pt idx="396" formatCode="m/d/yyyy">
                  <c:v>43186</c:v>
                </c:pt>
                <c:pt idx="397" formatCode="m/d/yyyy">
                  <c:v>43185</c:v>
                </c:pt>
                <c:pt idx="398" formatCode="m/d/yyyy">
                  <c:v>43182</c:v>
                </c:pt>
                <c:pt idx="399" formatCode="m/d/yyyy">
                  <c:v>43181</c:v>
                </c:pt>
                <c:pt idx="400" formatCode="m/d/yyyy">
                  <c:v>43180</c:v>
                </c:pt>
                <c:pt idx="401" formatCode="m/d/yyyy">
                  <c:v>43179</c:v>
                </c:pt>
                <c:pt idx="402" formatCode="m/d/yyyy">
                  <c:v>43178</c:v>
                </c:pt>
                <c:pt idx="403" formatCode="m/d/yyyy">
                  <c:v>43175</c:v>
                </c:pt>
                <c:pt idx="404" formatCode="m/d/yyyy">
                  <c:v>43174</c:v>
                </c:pt>
                <c:pt idx="405" formatCode="m/d/yyyy">
                  <c:v>43173</c:v>
                </c:pt>
                <c:pt idx="406" formatCode="m/d/yyyy">
                  <c:v>43172</c:v>
                </c:pt>
                <c:pt idx="407" formatCode="m/d/yyyy">
                  <c:v>43171</c:v>
                </c:pt>
                <c:pt idx="408" formatCode="m/d/yyyy">
                  <c:v>43168</c:v>
                </c:pt>
                <c:pt idx="409" formatCode="m/d/yyyy">
                  <c:v>43167</c:v>
                </c:pt>
                <c:pt idx="410" formatCode="m/d/yyyy">
                  <c:v>43166</c:v>
                </c:pt>
                <c:pt idx="411" formatCode="m/d/yyyy">
                  <c:v>43165</c:v>
                </c:pt>
                <c:pt idx="412" formatCode="m/d/yyyy">
                  <c:v>43164</c:v>
                </c:pt>
                <c:pt idx="413" formatCode="m/d/yyyy">
                  <c:v>43161</c:v>
                </c:pt>
                <c:pt idx="414" formatCode="m/d/yyyy">
                  <c:v>43160</c:v>
                </c:pt>
                <c:pt idx="415" formatCode="m/d/yyyy">
                  <c:v>43159</c:v>
                </c:pt>
                <c:pt idx="416" formatCode="m/d/yyyy">
                  <c:v>43158</c:v>
                </c:pt>
                <c:pt idx="417" formatCode="m/d/yyyy">
                  <c:v>43157</c:v>
                </c:pt>
                <c:pt idx="418" formatCode="m/d/yyyy">
                  <c:v>43154</c:v>
                </c:pt>
                <c:pt idx="419" formatCode="m/d/yyyy">
                  <c:v>43153</c:v>
                </c:pt>
                <c:pt idx="420" formatCode="m/d/yyyy">
                  <c:v>43152</c:v>
                </c:pt>
                <c:pt idx="421" formatCode="m/d/yyyy">
                  <c:v>43151</c:v>
                </c:pt>
                <c:pt idx="422" formatCode="m/d/yyyy">
                  <c:v>43147</c:v>
                </c:pt>
                <c:pt idx="423" formatCode="m/d/yyyy">
                  <c:v>43146</c:v>
                </c:pt>
                <c:pt idx="424" formatCode="m/d/yyyy">
                  <c:v>43145</c:v>
                </c:pt>
                <c:pt idx="425" formatCode="m/d/yyyy">
                  <c:v>43144</c:v>
                </c:pt>
                <c:pt idx="426" formatCode="m/d/yyyy">
                  <c:v>43143</c:v>
                </c:pt>
                <c:pt idx="427" formatCode="m/d/yyyy">
                  <c:v>43140</c:v>
                </c:pt>
                <c:pt idx="428" formatCode="m/d/yyyy">
                  <c:v>43139</c:v>
                </c:pt>
                <c:pt idx="429" formatCode="m/d/yyyy">
                  <c:v>43138</c:v>
                </c:pt>
                <c:pt idx="430" formatCode="m/d/yyyy">
                  <c:v>43137</c:v>
                </c:pt>
                <c:pt idx="431" formatCode="m/d/yyyy">
                  <c:v>43136</c:v>
                </c:pt>
                <c:pt idx="432" formatCode="m/d/yyyy">
                  <c:v>43133</c:v>
                </c:pt>
                <c:pt idx="433" formatCode="m/d/yyyy">
                  <c:v>43132</c:v>
                </c:pt>
                <c:pt idx="434" formatCode="m/d/yyyy">
                  <c:v>43131</c:v>
                </c:pt>
                <c:pt idx="435" formatCode="m/d/yyyy">
                  <c:v>43130</c:v>
                </c:pt>
                <c:pt idx="436" formatCode="m/d/yyyy">
                  <c:v>43129</c:v>
                </c:pt>
                <c:pt idx="437" formatCode="m/d/yyyy">
                  <c:v>43126</c:v>
                </c:pt>
                <c:pt idx="438" formatCode="m/d/yyyy">
                  <c:v>43125</c:v>
                </c:pt>
                <c:pt idx="439" formatCode="m/d/yyyy">
                  <c:v>43124</c:v>
                </c:pt>
                <c:pt idx="440" formatCode="m/d/yyyy">
                  <c:v>43123</c:v>
                </c:pt>
                <c:pt idx="441" formatCode="m/d/yyyy">
                  <c:v>43122</c:v>
                </c:pt>
                <c:pt idx="442" formatCode="m/d/yyyy">
                  <c:v>43119</c:v>
                </c:pt>
                <c:pt idx="443" formatCode="m/d/yyyy">
                  <c:v>43118</c:v>
                </c:pt>
                <c:pt idx="444" formatCode="m/d/yyyy">
                  <c:v>43117</c:v>
                </c:pt>
                <c:pt idx="445" formatCode="m/d/yyyy">
                  <c:v>43116</c:v>
                </c:pt>
                <c:pt idx="446" formatCode="m/d/yyyy">
                  <c:v>43112</c:v>
                </c:pt>
                <c:pt idx="447" formatCode="m/d/yyyy">
                  <c:v>43111</c:v>
                </c:pt>
                <c:pt idx="448" formatCode="m/d/yyyy">
                  <c:v>43110</c:v>
                </c:pt>
                <c:pt idx="449" formatCode="m/d/yyyy">
                  <c:v>43109</c:v>
                </c:pt>
                <c:pt idx="450" formatCode="m/d/yyyy">
                  <c:v>43108</c:v>
                </c:pt>
                <c:pt idx="451" formatCode="m/d/yyyy">
                  <c:v>43105</c:v>
                </c:pt>
                <c:pt idx="452" formatCode="m/d/yyyy">
                  <c:v>43104</c:v>
                </c:pt>
                <c:pt idx="453" formatCode="m/d/yyyy">
                  <c:v>43103</c:v>
                </c:pt>
                <c:pt idx="454" formatCode="m/d/yyyy">
                  <c:v>43102</c:v>
                </c:pt>
                <c:pt idx="455" formatCode="m/d/yyyy">
                  <c:v>43098</c:v>
                </c:pt>
                <c:pt idx="456" formatCode="m/d/yyyy">
                  <c:v>43097</c:v>
                </c:pt>
                <c:pt idx="457" formatCode="m/d/yyyy">
                  <c:v>43096</c:v>
                </c:pt>
                <c:pt idx="458" formatCode="m/d/yyyy">
                  <c:v>43095</c:v>
                </c:pt>
                <c:pt idx="459" formatCode="m/d/yyyy">
                  <c:v>43091</c:v>
                </c:pt>
                <c:pt idx="460" formatCode="m/d/yyyy">
                  <c:v>43090</c:v>
                </c:pt>
                <c:pt idx="461" formatCode="m/d/yyyy">
                  <c:v>43089</c:v>
                </c:pt>
                <c:pt idx="462" formatCode="m/d/yyyy">
                  <c:v>43088</c:v>
                </c:pt>
                <c:pt idx="463" formatCode="m/d/yyyy">
                  <c:v>43087</c:v>
                </c:pt>
                <c:pt idx="464" formatCode="m/d/yyyy">
                  <c:v>43084</c:v>
                </c:pt>
                <c:pt idx="465" formatCode="m/d/yyyy">
                  <c:v>43083</c:v>
                </c:pt>
                <c:pt idx="466" formatCode="m/d/yyyy">
                  <c:v>43082</c:v>
                </c:pt>
                <c:pt idx="467" formatCode="m/d/yyyy">
                  <c:v>43081</c:v>
                </c:pt>
                <c:pt idx="468" formatCode="m/d/yyyy">
                  <c:v>43080</c:v>
                </c:pt>
                <c:pt idx="469" formatCode="m/d/yyyy">
                  <c:v>43077</c:v>
                </c:pt>
                <c:pt idx="470" formatCode="m/d/yyyy">
                  <c:v>43076</c:v>
                </c:pt>
                <c:pt idx="471" formatCode="m/d/yyyy">
                  <c:v>43075</c:v>
                </c:pt>
                <c:pt idx="472" formatCode="m/d/yyyy">
                  <c:v>43074</c:v>
                </c:pt>
                <c:pt idx="473" formatCode="m/d/yyyy">
                  <c:v>43073</c:v>
                </c:pt>
                <c:pt idx="474" formatCode="m/d/yyyy">
                  <c:v>43070</c:v>
                </c:pt>
                <c:pt idx="475" formatCode="m/d/yyyy">
                  <c:v>43069</c:v>
                </c:pt>
                <c:pt idx="476" formatCode="m/d/yyyy">
                  <c:v>43068</c:v>
                </c:pt>
                <c:pt idx="477" formatCode="m/d/yyyy">
                  <c:v>43067</c:v>
                </c:pt>
                <c:pt idx="478" formatCode="m/d/yyyy">
                  <c:v>43066</c:v>
                </c:pt>
                <c:pt idx="479" formatCode="m/d/yyyy">
                  <c:v>43063</c:v>
                </c:pt>
                <c:pt idx="480" formatCode="m/d/yyyy">
                  <c:v>43061</c:v>
                </c:pt>
                <c:pt idx="481" formatCode="m/d/yyyy">
                  <c:v>43060</c:v>
                </c:pt>
                <c:pt idx="482" formatCode="m/d/yyyy">
                  <c:v>43059</c:v>
                </c:pt>
                <c:pt idx="483" formatCode="m/d/yyyy">
                  <c:v>43056</c:v>
                </c:pt>
                <c:pt idx="484" formatCode="m/d/yyyy">
                  <c:v>43055</c:v>
                </c:pt>
                <c:pt idx="485" formatCode="m/d/yyyy">
                  <c:v>43054</c:v>
                </c:pt>
                <c:pt idx="486" formatCode="m/d/yyyy">
                  <c:v>43053</c:v>
                </c:pt>
                <c:pt idx="487" formatCode="m/d/yyyy">
                  <c:v>43052</c:v>
                </c:pt>
                <c:pt idx="488" formatCode="m/d/yyyy">
                  <c:v>43049</c:v>
                </c:pt>
                <c:pt idx="489" formatCode="m/d/yyyy">
                  <c:v>43048</c:v>
                </c:pt>
                <c:pt idx="490" formatCode="m/d/yyyy">
                  <c:v>43047</c:v>
                </c:pt>
                <c:pt idx="491" formatCode="m/d/yyyy">
                  <c:v>43046</c:v>
                </c:pt>
                <c:pt idx="492" formatCode="m/d/yyyy">
                  <c:v>43045</c:v>
                </c:pt>
                <c:pt idx="493" formatCode="m/d/yyyy">
                  <c:v>43042</c:v>
                </c:pt>
                <c:pt idx="494" formatCode="m/d/yyyy">
                  <c:v>43041</c:v>
                </c:pt>
                <c:pt idx="495" formatCode="m/d/yyyy">
                  <c:v>43040</c:v>
                </c:pt>
                <c:pt idx="496" formatCode="m/d/yyyy">
                  <c:v>43039</c:v>
                </c:pt>
                <c:pt idx="497" formatCode="m/d/yyyy">
                  <c:v>43038</c:v>
                </c:pt>
                <c:pt idx="498" formatCode="m/d/yyyy">
                  <c:v>43035</c:v>
                </c:pt>
                <c:pt idx="499" formatCode="m/d/yyyy">
                  <c:v>43034</c:v>
                </c:pt>
                <c:pt idx="500" formatCode="m/d/yyyy">
                  <c:v>43033</c:v>
                </c:pt>
                <c:pt idx="501" formatCode="m/d/yyyy">
                  <c:v>43032</c:v>
                </c:pt>
                <c:pt idx="502" formatCode="m/d/yyyy">
                  <c:v>43031</c:v>
                </c:pt>
                <c:pt idx="503" formatCode="m/d/yyyy">
                  <c:v>43028</c:v>
                </c:pt>
                <c:pt idx="504" formatCode="m/d/yyyy">
                  <c:v>43027</c:v>
                </c:pt>
                <c:pt idx="505" formatCode="m/d/yyyy">
                  <c:v>43026</c:v>
                </c:pt>
                <c:pt idx="506" formatCode="m/d/yyyy">
                  <c:v>43025</c:v>
                </c:pt>
                <c:pt idx="507" formatCode="m/d/yyyy">
                  <c:v>43024</c:v>
                </c:pt>
                <c:pt idx="508" formatCode="m/d/yyyy">
                  <c:v>43021</c:v>
                </c:pt>
                <c:pt idx="509" formatCode="m/d/yyyy">
                  <c:v>43020</c:v>
                </c:pt>
                <c:pt idx="510" formatCode="m/d/yyyy">
                  <c:v>43019</c:v>
                </c:pt>
                <c:pt idx="511" formatCode="m/d/yyyy">
                  <c:v>43018</c:v>
                </c:pt>
                <c:pt idx="512" formatCode="m/d/yyyy">
                  <c:v>43014</c:v>
                </c:pt>
                <c:pt idx="513" formatCode="m/d/yyyy">
                  <c:v>43013</c:v>
                </c:pt>
                <c:pt idx="514" formatCode="m/d/yyyy">
                  <c:v>43012</c:v>
                </c:pt>
                <c:pt idx="515" formatCode="m/d/yyyy">
                  <c:v>43011</c:v>
                </c:pt>
                <c:pt idx="516" formatCode="m/d/yyyy">
                  <c:v>43010</c:v>
                </c:pt>
                <c:pt idx="517" formatCode="m/d/yyyy">
                  <c:v>43007</c:v>
                </c:pt>
                <c:pt idx="518" formatCode="m/d/yyyy">
                  <c:v>43006</c:v>
                </c:pt>
                <c:pt idx="519" formatCode="m/d/yyyy">
                  <c:v>43005</c:v>
                </c:pt>
                <c:pt idx="520" formatCode="m/d/yyyy">
                  <c:v>43004</c:v>
                </c:pt>
                <c:pt idx="521" formatCode="m/d/yyyy">
                  <c:v>43003</c:v>
                </c:pt>
                <c:pt idx="522" formatCode="m/d/yyyy">
                  <c:v>43000</c:v>
                </c:pt>
                <c:pt idx="523" formatCode="m/d/yyyy">
                  <c:v>42999</c:v>
                </c:pt>
                <c:pt idx="524" formatCode="m/d/yyyy">
                  <c:v>42998</c:v>
                </c:pt>
                <c:pt idx="525" formatCode="m/d/yyyy">
                  <c:v>42997</c:v>
                </c:pt>
                <c:pt idx="526" formatCode="m/d/yyyy">
                  <c:v>42996</c:v>
                </c:pt>
                <c:pt idx="527" formatCode="m/d/yyyy">
                  <c:v>42993</c:v>
                </c:pt>
                <c:pt idx="528" formatCode="m/d/yyyy">
                  <c:v>42992</c:v>
                </c:pt>
                <c:pt idx="529" formatCode="m/d/yyyy">
                  <c:v>42991</c:v>
                </c:pt>
                <c:pt idx="530" formatCode="m/d/yyyy">
                  <c:v>42990</c:v>
                </c:pt>
                <c:pt idx="531" formatCode="m/d/yyyy">
                  <c:v>42989</c:v>
                </c:pt>
                <c:pt idx="532" formatCode="m/d/yyyy">
                  <c:v>42986</c:v>
                </c:pt>
                <c:pt idx="533" formatCode="m/d/yyyy">
                  <c:v>42985</c:v>
                </c:pt>
                <c:pt idx="534" formatCode="m/d/yyyy">
                  <c:v>42984</c:v>
                </c:pt>
                <c:pt idx="535" formatCode="m/d/yyyy">
                  <c:v>42983</c:v>
                </c:pt>
                <c:pt idx="536" formatCode="m/d/yyyy">
                  <c:v>42979</c:v>
                </c:pt>
                <c:pt idx="537" formatCode="m/d/yyyy">
                  <c:v>42978</c:v>
                </c:pt>
                <c:pt idx="538" formatCode="m/d/yyyy">
                  <c:v>42977</c:v>
                </c:pt>
                <c:pt idx="539" formatCode="m/d/yyyy">
                  <c:v>42976</c:v>
                </c:pt>
                <c:pt idx="540" formatCode="m/d/yyyy">
                  <c:v>42975</c:v>
                </c:pt>
                <c:pt idx="541" formatCode="m/d/yyyy">
                  <c:v>42972</c:v>
                </c:pt>
                <c:pt idx="542" formatCode="m/d/yyyy">
                  <c:v>42971</c:v>
                </c:pt>
                <c:pt idx="543" formatCode="m/d/yyyy">
                  <c:v>42970</c:v>
                </c:pt>
                <c:pt idx="544" formatCode="m/d/yyyy">
                  <c:v>42969</c:v>
                </c:pt>
                <c:pt idx="545" formatCode="m/d/yyyy">
                  <c:v>42968</c:v>
                </c:pt>
                <c:pt idx="546" formatCode="m/d/yyyy">
                  <c:v>42965</c:v>
                </c:pt>
                <c:pt idx="547" formatCode="m/d/yyyy">
                  <c:v>42964</c:v>
                </c:pt>
                <c:pt idx="548" formatCode="m/d/yyyy">
                  <c:v>42963</c:v>
                </c:pt>
                <c:pt idx="549" formatCode="m/d/yyyy">
                  <c:v>42962</c:v>
                </c:pt>
                <c:pt idx="550" formatCode="m/d/yyyy">
                  <c:v>42961</c:v>
                </c:pt>
                <c:pt idx="551" formatCode="m/d/yyyy">
                  <c:v>42958</c:v>
                </c:pt>
                <c:pt idx="552" formatCode="m/d/yyyy">
                  <c:v>42957</c:v>
                </c:pt>
                <c:pt idx="553" formatCode="m/d/yyyy">
                  <c:v>42956</c:v>
                </c:pt>
                <c:pt idx="554" formatCode="m/d/yyyy">
                  <c:v>42955</c:v>
                </c:pt>
                <c:pt idx="555" formatCode="m/d/yyyy">
                  <c:v>42954</c:v>
                </c:pt>
                <c:pt idx="556" formatCode="m/d/yyyy">
                  <c:v>42951</c:v>
                </c:pt>
                <c:pt idx="557" formatCode="m/d/yyyy">
                  <c:v>42950</c:v>
                </c:pt>
                <c:pt idx="558" formatCode="m/d/yyyy">
                  <c:v>42949</c:v>
                </c:pt>
                <c:pt idx="559" formatCode="m/d/yyyy">
                  <c:v>42948</c:v>
                </c:pt>
                <c:pt idx="560" formatCode="m/d/yyyy">
                  <c:v>42947</c:v>
                </c:pt>
                <c:pt idx="561" formatCode="m/d/yyyy">
                  <c:v>42944</c:v>
                </c:pt>
                <c:pt idx="562" formatCode="m/d/yyyy">
                  <c:v>42943</c:v>
                </c:pt>
                <c:pt idx="563" formatCode="m/d/yyyy">
                  <c:v>42942</c:v>
                </c:pt>
                <c:pt idx="564" formatCode="m/d/yyyy">
                  <c:v>42941</c:v>
                </c:pt>
                <c:pt idx="565" formatCode="m/d/yyyy">
                  <c:v>42940</c:v>
                </c:pt>
                <c:pt idx="566" formatCode="m/d/yyyy">
                  <c:v>42937</c:v>
                </c:pt>
                <c:pt idx="567" formatCode="m/d/yyyy">
                  <c:v>42936</c:v>
                </c:pt>
                <c:pt idx="568" formatCode="m/d/yyyy">
                  <c:v>42935</c:v>
                </c:pt>
                <c:pt idx="569" formatCode="m/d/yyyy">
                  <c:v>42934</c:v>
                </c:pt>
                <c:pt idx="570" formatCode="m/d/yyyy">
                  <c:v>42933</c:v>
                </c:pt>
                <c:pt idx="571" formatCode="m/d/yyyy">
                  <c:v>42930</c:v>
                </c:pt>
                <c:pt idx="572" formatCode="m/d/yyyy">
                  <c:v>42929</c:v>
                </c:pt>
                <c:pt idx="573" formatCode="m/d/yyyy">
                  <c:v>42928</c:v>
                </c:pt>
                <c:pt idx="574" formatCode="m/d/yyyy">
                  <c:v>42927</c:v>
                </c:pt>
                <c:pt idx="575" formatCode="m/d/yyyy">
                  <c:v>42926</c:v>
                </c:pt>
                <c:pt idx="576" formatCode="m/d/yyyy">
                  <c:v>42923</c:v>
                </c:pt>
                <c:pt idx="577" formatCode="m/d/yyyy">
                  <c:v>42922</c:v>
                </c:pt>
                <c:pt idx="578" formatCode="m/d/yyyy">
                  <c:v>42921</c:v>
                </c:pt>
                <c:pt idx="579" formatCode="m/d/yyyy">
                  <c:v>42919</c:v>
                </c:pt>
                <c:pt idx="580" formatCode="m/d/yyyy">
                  <c:v>42916</c:v>
                </c:pt>
                <c:pt idx="581" formatCode="m/d/yyyy">
                  <c:v>42915</c:v>
                </c:pt>
                <c:pt idx="582" formatCode="m/d/yyyy">
                  <c:v>42914</c:v>
                </c:pt>
                <c:pt idx="583" formatCode="m/d/yyyy">
                  <c:v>42913</c:v>
                </c:pt>
                <c:pt idx="584" formatCode="m/d/yyyy">
                  <c:v>42912</c:v>
                </c:pt>
                <c:pt idx="585" formatCode="m/d/yyyy">
                  <c:v>42909</c:v>
                </c:pt>
                <c:pt idx="586" formatCode="m/d/yyyy">
                  <c:v>42908</c:v>
                </c:pt>
                <c:pt idx="587" formatCode="m/d/yyyy">
                  <c:v>42907</c:v>
                </c:pt>
                <c:pt idx="588" formatCode="m/d/yyyy">
                  <c:v>42906</c:v>
                </c:pt>
                <c:pt idx="589" formatCode="m/d/yyyy">
                  <c:v>42905</c:v>
                </c:pt>
                <c:pt idx="590" formatCode="m/d/yyyy">
                  <c:v>42902</c:v>
                </c:pt>
                <c:pt idx="591" formatCode="m/d/yyyy">
                  <c:v>42901</c:v>
                </c:pt>
                <c:pt idx="592" formatCode="m/d/yyyy">
                  <c:v>42900</c:v>
                </c:pt>
                <c:pt idx="593" formatCode="m/d/yyyy">
                  <c:v>42899</c:v>
                </c:pt>
                <c:pt idx="594" formatCode="m/d/yyyy">
                  <c:v>42898</c:v>
                </c:pt>
                <c:pt idx="595" formatCode="m/d/yyyy">
                  <c:v>42895</c:v>
                </c:pt>
                <c:pt idx="596" formatCode="m/d/yyyy">
                  <c:v>42894</c:v>
                </c:pt>
                <c:pt idx="597" formatCode="m/d/yyyy">
                  <c:v>42893</c:v>
                </c:pt>
                <c:pt idx="598" formatCode="m/d/yyyy">
                  <c:v>42892</c:v>
                </c:pt>
                <c:pt idx="599" formatCode="m/d/yyyy">
                  <c:v>42891</c:v>
                </c:pt>
                <c:pt idx="600" formatCode="m/d/yyyy">
                  <c:v>42888</c:v>
                </c:pt>
                <c:pt idx="601" formatCode="m/d/yyyy">
                  <c:v>42887</c:v>
                </c:pt>
                <c:pt idx="602" formatCode="m/d/yyyy">
                  <c:v>42886</c:v>
                </c:pt>
                <c:pt idx="603" formatCode="m/d/yyyy">
                  <c:v>42885</c:v>
                </c:pt>
                <c:pt idx="604" formatCode="m/d/yyyy">
                  <c:v>42881</c:v>
                </c:pt>
                <c:pt idx="605" formatCode="m/d/yyyy">
                  <c:v>42880</c:v>
                </c:pt>
                <c:pt idx="606" formatCode="m/d/yyyy">
                  <c:v>42879</c:v>
                </c:pt>
                <c:pt idx="607" formatCode="m/d/yyyy">
                  <c:v>42878</c:v>
                </c:pt>
                <c:pt idx="608" formatCode="m/d/yyyy">
                  <c:v>42877</c:v>
                </c:pt>
                <c:pt idx="609" formatCode="m/d/yyyy">
                  <c:v>42874</c:v>
                </c:pt>
                <c:pt idx="610" formatCode="m/d/yyyy">
                  <c:v>42873</c:v>
                </c:pt>
                <c:pt idx="611" formatCode="m/d/yyyy">
                  <c:v>42872</c:v>
                </c:pt>
                <c:pt idx="612" formatCode="m/d/yyyy">
                  <c:v>42871</c:v>
                </c:pt>
                <c:pt idx="613" formatCode="m/d/yyyy">
                  <c:v>42870</c:v>
                </c:pt>
                <c:pt idx="614" formatCode="m/d/yyyy">
                  <c:v>42867</c:v>
                </c:pt>
                <c:pt idx="615" formatCode="m/d/yyyy">
                  <c:v>42866</c:v>
                </c:pt>
                <c:pt idx="616" formatCode="m/d/yyyy">
                  <c:v>42865</c:v>
                </c:pt>
                <c:pt idx="617" formatCode="m/d/yyyy">
                  <c:v>42864</c:v>
                </c:pt>
                <c:pt idx="618" formatCode="m/d/yyyy">
                  <c:v>42863</c:v>
                </c:pt>
                <c:pt idx="619" formatCode="m/d/yyyy">
                  <c:v>42860</c:v>
                </c:pt>
                <c:pt idx="620" formatCode="m/d/yyyy">
                  <c:v>42859</c:v>
                </c:pt>
                <c:pt idx="621" formatCode="m/d/yyyy">
                  <c:v>42858</c:v>
                </c:pt>
                <c:pt idx="622" formatCode="m/d/yyyy">
                  <c:v>42857</c:v>
                </c:pt>
                <c:pt idx="623" formatCode="m/d/yyyy">
                  <c:v>42856</c:v>
                </c:pt>
                <c:pt idx="624" formatCode="m/d/yyyy">
                  <c:v>42853</c:v>
                </c:pt>
                <c:pt idx="625" formatCode="m/d/yyyy">
                  <c:v>42852</c:v>
                </c:pt>
                <c:pt idx="626" formatCode="m/d/yyyy">
                  <c:v>42851</c:v>
                </c:pt>
                <c:pt idx="627" formatCode="m/d/yyyy">
                  <c:v>42850</c:v>
                </c:pt>
                <c:pt idx="628" formatCode="m/d/yyyy">
                  <c:v>42849</c:v>
                </c:pt>
                <c:pt idx="629" formatCode="m/d/yyyy">
                  <c:v>42846</c:v>
                </c:pt>
                <c:pt idx="630" formatCode="m/d/yyyy">
                  <c:v>42845</c:v>
                </c:pt>
                <c:pt idx="631" formatCode="m/d/yyyy">
                  <c:v>42844</c:v>
                </c:pt>
                <c:pt idx="632" formatCode="m/d/yyyy">
                  <c:v>42843</c:v>
                </c:pt>
                <c:pt idx="633" formatCode="m/d/yyyy">
                  <c:v>42842</c:v>
                </c:pt>
                <c:pt idx="634" formatCode="m/d/yyyy">
                  <c:v>42838</c:v>
                </c:pt>
                <c:pt idx="635" formatCode="m/d/yyyy">
                  <c:v>42837</c:v>
                </c:pt>
                <c:pt idx="636" formatCode="m/d/yyyy">
                  <c:v>42836</c:v>
                </c:pt>
                <c:pt idx="637" formatCode="m/d/yyyy">
                  <c:v>42835</c:v>
                </c:pt>
                <c:pt idx="638" formatCode="m/d/yyyy">
                  <c:v>42832</c:v>
                </c:pt>
                <c:pt idx="639" formatCode="m/d/yyyy">
                  <c:v>42831</c:v>
                </c:pt>
                <c:pt idx="640" formatCode="m/d/yyyy">
                  <c:v>42830</c:v>
                </c:pt>
                <c:pt idx="641" formatCode="m/d/yyyy">
                  <c:v>42829</c:v>
                </c:pt>
                <c:pt idx="642" formatCode="m/d/yyyy">
                  <c:v>42828</c:v>
                </c:pt>
                <c:pt idx="643" formatCode="m/d/yyyy">
                  <c:v>42825</c:v>
                </c:pt>
                <c:pt idx="644" formatCode="m/d/yyyy">
                  <c:v>42824</c:v>
                </c:pt>
                <c:pt idx="645" formatCode="m/d/yyyy">
                  <c:v>42823</c:v>
                </c:pt>
                <c:pt idx="646" formatCode="m/d/yyyy">
                  <c:v>42822</c:v>
                </c:pt>
                <c:pt idx="647" formatCode="m/d/yyyy">
                  <c:v>42821</c:v>
                </c:pt>
                <c:pt idx="648" formatCode="m/d/yyyy">
                  <c:v>42818</c:v>
                </c:pt>
                <c:pt idx="649" formatCode="m/d/yyyy">
                  <c:v>42817</c:v>
                </c:pt>
                <c:pt idx="650" formatCode="m/d/yyyy">
                  <c:v>42816</c:v>
                </c:pt>
                <c:pt idx="651" formatCode="m/d/yyyy">
                  <c:v>42815</c:v>
                </c:pt>
                <c:pt idx="652" formatCode="m/d/yyyy">
                  <c:v>42814</c:v>
                </c:pt>
                <c:pt idx="653" formatCode="m/d/yyyy">
                  <c:v>42811</c:v>
                </c:pt>
                <c:pt idx="654" formatCode="m/d/yyyy">
                  <c:v>42810</c:v>
                </c:pt>
                <c:pt idx="655" formatCode="m/d/yyyy">
                  <c:v>42809</c:v>
                </c:pt>
                <c:pt idx="656" formatCode="m/d/yyyy">
                  <c:v>42808</c:v>
                </c:pt>
                <c:pt idx="657" formatCode="m/d/yyyy">
                  <c:v>42807</c:v>
                </c:pt>
                <c:pt idx="658" formatCode="m/d/yyyy">
                  <c:v>42804</c:v>
                </c:pt>
                <c:pt idx="659" formatCode="m/d/yyyy">
                  <c:v>42803</c:v>
                </c:pt>
                <c:pt idx="660" formatCode="m/d/yyyy">
                  <c:v>42802</c:v>
                </c:pt>
                <c:pt idx="661" formatCode="m/d/yyyy">
                  <c:v>42801</c:v>
                </c:pt>
                <c:pt idx="662" formatCode="m/d/yyyy">
                  <c:v>42800</c:v>
                </c:pt>
                <c:pt idx="663" formatCode="m/d/yyyy">
                  <c:v>42797</c:v>
                </c:pt>
                <c:pt idx="664" formatCode="m/d/yyyy">
                  <c:v>42796</c:v>
                </c:pt>
                <c:pt idx="665" formatCode="m/d/yyyy">
                  <c:v>42795</c:v>
                </c:pt>
                <c:pt idx="666" formatCode="m/d/yyyy">
                  <c:v>42794</c:v>
                </c:pt>
                <c:pt idx="667" formatCode="m/d/yyyy">
                  <c:v>42793</c:v>
                </c:pt>
                <c:pt idx="668" formatCode="m/d/yyyy">
                  <c:v>42790</c:v>
                </c:pt>
                <c:pt idx="669" formatCode="m/d/yyyy">
                  <c:v>42789</c:v>
                </c:pt>
                <c:pt idx="670" formatCode="m/d/yyyy">
                  <c:v>42788</c:v>
                </c:pt>
                <c:pt idx="671" formatCode="m/d/yyyy">
                  <c:v>42787</c:v>
                </c:pt>
                <c:pt idx="672" formatCode="m/d/yyyy">
                  <c:v>42783</c:v>
                </c:pt>
                <c:pt idx="673" formatCode="m/d/yyyy">
                  <c:v>42782</c:v>
                </c:pt>
                <c:pt idx="674" formatCode="m/d/yyyy">
                  <c:v>42781</c:v>
                </c:pt>
                <c:pt idx="675" formatCode="m/d/yyyy">
                  <c:v>42780</c:v>
                </c:pt>
                <c:pt idx="676" formatCode="m/d/yyyy">
                  <c:v>42779</c:v>
                </c:pt>
                <c:pt idx="677" formatCode="m/d/yyyy">
                  <c:v>42776</c:v>
                </c:pt>
                <c:pt idx="678" formatCode="m/d/yyyy">
                  <c:v>42775</c:v>
                </c:pt>
                <c:pt idx="679" formatCode="m/d/yyyy">
                  <c:v>42774</c:v>
                </c:pt>
                <c:pt idx="680" formatCode="m/d/yyyy">
                  <c:v>42773</c:v>
                </c:pt>
                <c:pt idx="681" formatCode="m/d/yyyy">
                  <c:v>42772</c:v>
                </c:pt>
                <c:pt idx="682" formatCode="m/d/yyyy">
                  <c:v>42769</c:v>
                </c:pt>
                <c:pt idx="683" formatCode="m/d/yyyy">
                  <c:v>42768</c:v>
                </c:pt>
                <c:pt idx="684" formatCode="m/d/yyyy">
                  <c:v>42767</c:v>
                </c:pt>
                <c:pt idx="685" formatCode="m/d/yyyy">
                  <c:v>42766</c:v>
                </c:pt>
                <c:pt idx="686" formatCode="m/d/yyyy">
                  <c:v>42765</c:v>
                </c:pt>
                <c:pt idx="687" formatCode="m/d/yyyy">
                  <c:v>42762</c:v>
                </c:pt>
                <c:pt idx="688" formatCode="m/d/yyyy">
                  <c:v>42761</c:v>
                </c:pt>
                <c:pt idx="689" formatCode="m/d/yyyy">
                  <c:v>42760</c:v>
                </c:pt>
                <c:pt idx="690" formatCode="m/d/yyyy">
                  <c:v>42759</c:v>
                </c:pt>
                <c:pt idx="691" formatCode="m/d/yyyy">
                  <c:v>42758</c:v>
                </c:pt>
                <c:pt idx="692" formatCode="m/d/yyyy">
                  <c:v>42755</c:v>
                </c:pt>
                <c:pt idx="693" formatCode="m/d/yyyy">
                  <c:v>42754</c:v>
                </c:pt>
                <c:pt idx="694" formatCode="m/d/yyyy">
                  <c:v>42753</c:v>
                </c:pt>
                <c:pt idx="695" formatCode="m/d/yyyy">
                  <c:v>42752</c:v>
                </c:pt>
                <c:pt idx="696" formatCode="m/d/yyyy">
                  <c:v>42748</c:v>
                </c:pt>
                <c:pt idx="697" formatCode="m/d/yyyy">
                  <c:v>42747</c:v>
                </c:pt>
                <c:pt idx="698" formatCode="m/d/yyyy">
                  <c:v>42746</c:v>
                </c:pt>
                <c:pt idx="699" formatCode="m/d/yyyy">
                  <c:v>42745</c:v>
                </c:pt>
                <c:pt idx="700" formatCode="m/d/yyyy">
                  <c:v>42744</c:v>
                </c:pt>
                <c:pt idx="701" formatCode="m/d/yyyy">
                  <c:v>42741</c:v>
                </c:pt>
                <c:pt idx="702" formatCode="m/d/yyyy">
                  <c:v>42740</c:v>
                </c:pt>
                <c:pt idx="703" formatCode="m/d/yyyy">
                  <c:v>42739</c:v>
                </c:pt>
                <c:pt idx="704" formatCode="m/d/yyyy">
                  <c:v>42738</c:v>
                </c:pt>
                <c:pt idx="705" formatCode="m/d/yyyy">
                  <c:v>42734</c:v>
                </c:pt>
                <c:pt idx="706" formatCode="m/d/yyyy">
                  <c:v>42733</c:v>
                </c:pt>
                <c:pt idx="707" formatCode="m/d/yyyy">
                  <c:v>42732</c:v>
                </c:pt>
                <c:pt idx="708" formatCode="m/d/yyyy">
                  <c:v>42731</c:v>
                </c:pt>
                <c:pt idx="709" formatCode="m/d/yyyy">
                  <c:v>42727</c:v>
                </c:pt>
                <c:pt idx="710" formatCode="m/d/yyyy">
                  <c:v>42726</c:v>
                </c:pt>
                <c:pt idx="711" formatCode="m/d/yyyy">
                  <c:v>42725</c:v>
                </c:pt>
                <c:pt idx="712" formatCode="m/d/yyyy">
                  <c:v>42724</c:v>
                </c:pt>
                <c:pt idx="713" formatCode="m/d/yyyy">
                  <c:v>42723</c:v>
                </c:pt>
                <c:pt idx="714" formatCode="m/d/yyyy">
                  <c:v>42720</c:v>
                </c:pt>
                <c:pt idx="715" formatCode="m/d/yyyy">
                  <c:v>42719</c:v>
                </c:pt>
                <c:pt idx="716" formatCode="m/d/yyyy">
                  <c:v>42718</c:v>
                </c:pt>
                <c:pt idx="717" formatCode="m/d/yyyy">
                  <c:v>42717</c:v>
                </c:pt>
                <c:pt idx="718" formatCode="m/d/yyyy">
                  <c:v>42716</c:v>
                </c:pt>
                <c:pt idx="719" formatCode="m/d/yyyy">
                  <c:v>42713</c:v>
                </c:pt>
                <c:pt idx="720" formatCode="m/d/yyyy">
                  <c:v>42712</c:v>
                </c:pt>
                <c:pt idx="721" formatCode="m/d/yyyy">
                  <c:v>42711</c:v>
                </c:pt>
                <c:pt idx="722" formatCode="m/d/yyyy">
                  <c:v>42710</c:v>
                </c:pt>
                <c:pt idx="723" formatCode="m/d/yyyy">
                  <c:v>42709</c:v>
                </c:pt>
                <c:pt idx="724" formatCode="m/d/yyyy">
                  <c:v>42706</c:v>
                </c:pt>
                <c:pt idx="725" formatCode="m/d/yyyy">
                  <c:v>42705</c:v>
                </c:pt>
                <c:pt idx="726" formatCode="m/d/yyyy">
                  <c:v>42704</c:v>
                </c:pt>
                <c:pt idx="727" formatCode="m/d/yyyy">
                  <c:v>42703</c:v>
                </c:pt>
                <c:pt idx="728" formatCode="m/d/yyyy">
                  <c:v>42702</c:v>
                </c:pt>
                <c:pt idx="729" formatCode="m/d/yyyy">
                  <c:v>42699</c:v>
                </c:pt>
                <c:pt idx="730" formatCode="m/d/yyyy">
                  <c:v>42697</c:v>
                </c:pt>
                <c:pt idx="731" formatCode="m/d/yyyy">
                  <c:v>42696</c:v>
                </c:pt>
                <c:pt idx="732" formatCode="m/d/yyyy">
                  <c:v>42695</c:v>
                </c:pt>
                <c:pt idx="733" formatCode="m/d/yyyy">
                  <c:v>42692</c:v>
                </c:pt>
                <c:pt idx="734" formatCode="m/d/yyyy">
                  <c:v>42691</c:v>
                </c:pt>
                <c:pt idx="735" formatCode="m/d/yyyy">
                  <c:v>42690</c:v>
                </c:pt>
                <c:pt idx="736" formatCode="m/d/yyyy">
                  <c:v>42689</c:v>
                </c:pt>
                <c:pt idx="737" formatCode="m/d/yyyy">
                  <c:v>42688</c:v>
                </c:pt>
                <c:pt idx="738" formatCode="m/d/yyyy">
                  <c:v>42684</c:v>
                </c:pt>
                <c:pt idx="739" formatCode="m/d/yyyy">
                  <c:v>42683</c:v>
                </c:pt>
                <c:pt idx="740" formatCode="m/d/yyyy">
                  <c:v>42682</c:v>
                </c:pt>
                <c:pt idx="741" formatCode="m/d/yyyy">
                  <c:v>42681</c:v>
                </c:pt>
                <c:pt idx="742" formatCode="m/d/yyyy">
                  <c:v>42678</c:v>
                </c:pt>
                <c:pt idx="743" formatCode="m/d/yyyy">
                  <c:v>42677</c:v>
                </c:pt>
                <c:pt idx="744" formatCode="m/d/yyyy">
                  <c:v>42676</c:v>
                </c:pt>
                <c:pt idx="745" formatCode="m/d/yyyy">
                  <c:v>42675</c:v>
                </c:pt>
                <c:pt idx="746" formatCode="m/d/yyyy">
                  <c:v>42674</c:v>
                </c:pt>
                <c:pt idx="747" formatCode="m/d/yyyy">
                  <c:v>42671</c:v>
                </c:pt>
                <c:pt idx="748" formatCode="m/d/yyyy">
                  <c:v>42670</c:v>
                </c:pt>
                <c:pt idx="749" formatCode="m/d/yyyy">
                  <c:v>42669</c:v>
                </c:pt>
                <c:pt idx="750" formatCode="m/d/yyyy">
                  <c:v>42668</c:v>
                </c:pt>
                <c:pt idx="751" formatCode="m/d/yyyy">
                  <c:v>42667</c:v>
                </c:pt>
                <c:pt idx="752" formatCode="m/d/yyyy">
                  <c:v>42664</c:v>
                </c:pt>
                <c:pt idx="753" formatCode="m/d/yyyy">
                  <c:v>42663</c:v>
                </c:pt>
                <c:pt idx="754" formatCode="m/d/yyyy">
                  <c:v>42662</c:v>
                </c:pt>
                <c:pt idx="755" formatCode="m/d/yyyy">
                  <c:v>42661</c:v>
                </c:pt>
                <c:pt idx="756" formatCode="m/d/yyyy">
                  <c:v>42660</c:v>
                </c:pt>
                <c:pt idx="757" formatCode="m/d/yyyy">
                  <c:v>42657</c:v>
                </c:pt>
                <c:pt idx="758" formatCode="m/d/yyyy">
                  <c:v>42656</c:v>
                </c:pt>
                <c:pt idx="759" formatCode="m/d/yyyy">
                  <c:v>42655</c:v>
                </c:pt>
                <c:pt idx="760" formatCode="m/d/yyyy">
                  <c:v>42654</c:v>
                </c:pt>
                <c:pt idx="761" formatCode="m/d/yyyy">
                  <c:v>42650</c:v>
                </c:pt>
                <c:pt idx="762" formatCode="m/d/yyyy">
                  <c:v>42649</c:v>
                </c:pt>
                <c:pt idx="763" formatCode="m/d/yyyy">
                  <c:v>42648</c:v>
                </c:pt>
                <c:pt idx="764" formatCode="m/d/yyyy">
                  <c:v>42647</c:v>
                </c:pt>
                <c:pt idx="765" formatCode="m/d/yyyy">
                  <c:v>42646</c:v>
                </c:pt>
                <c:pt idx="766" formatCode="m/d/yyyy">
                  <c:v>42643</c:v>
                </c:pt>
                <c:pt idx="767" formatCode="m/d/yyyy">
                  <c:v>42642</c:v>
                </c:pt>
                <c:pt idx="768" formatCode="m/d/yyyy">
                  <c:v>42641</c:v>
                </c:pt>
                <c:pt idx="769" formatCode="m/d/yyyy">
                  <c:v>42640</c:v>
                </c:pt>
                <c:pt idx="770" formatCode="m/d/yyyy">
                  <c:v>42639</c:v>
                </c:pt>
                <c:pt idx="771" formatCode="m/d/yyyy">
                  <c:v>42636</c:v>
                </c:pt>
                <c:pt idx="772" formatCode="m/d/yyyy">
                  <c:v>42635</c:v>
                </c:pt>
                <c:pt idx="773" formatCode="m/d/yyyy">
                  <c:v>42634</c:v>
                </c:pt>
                <c:pt idx="774" formatCode="m/d/yyyy">
                  <c:v>42633</c:v>
                </c:pt>
                <c:pt idx="775" formatCode="m/d/yyyy">
                  <c:v>42632</c:v>
                </c:pt>
                <c:pt idx="776" formatCode="m/d/yyyy">
                  <c:v>42629</c:v>
                </c:pt>
                <c:pt idx="777" formatCode="m/d/yyyy">
                  <c:v>42628</c:v>
                </c:pt>
                <c:pt idx="778" formatCode="m/d/yyyy">
                  <c:v>42627</c:v>
                </c:pt>
                <c:pt idx="779" formatCode="m/d/yyyy">
                  <c:v>42626</c:v>
                </c:pt>
                <c:pt idx="780" formatCode="m/d/yyyy">
                  <c:v>42625</c:v>
                </c:pt>
                <c:pt idx="781" formatCode="m/d/yyyy">
                  <c:v>42622</c:v>
                </c:pt>
                <c:pt idx="782" formatCode="m/d/yyyy">
                  <c:v>42621</c:v>
                </c:pt>
                <c:pt idx="783" formatCode="m/d/yyyy">
                  <c:v>42620</c:v>
                </c:pt>
                <c:pt idx="784" formatCode="m/d/yyyy">
                  <c:v>42619</c:v>
                </c:pt>
                <c:pt idx="785" formatCode="m/d/yyyy">
                  <c:v>42615</c:v>
                </c:pt>
                <c:pt idx="786" formatCode="m/d/yyyy">
                  <c:v>42614</c:v>
                </c:pt>
                <c:pt idx="787" formatCode="m/d/yyyy">
                  <c:v>42613</c:v>
                </c:pt>
                <c:pt idx="788" formatCode="m/d/yyyy">
                  <c:v>42612</c:v>
                </c:pt>
                <c:pt idx="789" formatCode="m/d/yyyy">
                  <c:v>42611</c:v>
                </c:pt>
                <c:pt idx="790" formatCode="m/d/yyyy">
                  <c:v>42608</c:v>
                </c:pt>
                <c:pt idx="791" formatCode="m/d/yyyy">
                  <c:v>42607</c:v>
                </c:pt>
                <c:pt idx="792" formatCode="m/d/yyyy">
                  <c:v>42606</c:v>
                </c:pt>
                <c:pt idx="793" formatCode="m/d/yyyy">
                  <c:v>42605</c:v>
                </c:pt>
                <c:pt idx="794" formatCode="m/d/yyyy">
                  <c:v>42604</c:v>
                </c:pt>
                <c:pt idx="795" formatCode="m/d/yyyy">
                  <c:v>42601</c:v>
                </c:pt>
                <c:pt idx="796" formatCode="m/d/yyyy">
                  <c:v>42600</c:v>
                </c:pt>
                <c:pt idx="797" formatCode="m/d/yyyy">
                  <c:v>42599</c:v>
                </c:pt>
                <c:pt idx="798" formatCode="m/d/yyyy">
                  <c:v>42598</c:v>
                </c:pt>
                <c:pt idx="799" formatCode="m/d/yyyy">
                  <c:v>42597</c:v>
                </c:pt>
                <c:pt idx="800" formatCode="m/d/yyyy">
                  <c:v>42594</c:v>
                </c:pt>
                <c:pt idx="801" formatCode="m/d/yyyy">
                  <c:v>42593</c:v>
                </c:pt>
                <c:pt idx="802" formatCode="m/d/yyyy">
                  <c:v>42592</c:v>
                </c:pt>
                <c:pt idx="803" formatCode="m/d/yyyy">
                  <c:v>42591</c:v>
                </c:pt>
                <c:pt idx="804" formatCode="m/d/yyyy">
                  <c:v>42590</c:v>
                </c:pt>
                <c:pt idx="805" formatCode="m/d/yyyy">
                  <c:v>42587</c:v>
                </c:pt>
                <c:pt idx="806" formatCode="m/d/yyyy">
                  <c:v>42586</c:v>
                </c:pt>
                <c:pt idx="807" formatCode="m/d/yyyy">
                  <c:v>42585</c:v>
                </c:pt>
                <c:pt idx="808" formatCode="m/d/yyyy">
                  <c:v>42584</c:v>
                </c:pt>
                <c:pt idx="809" formatCode="m/d/yyyy">
                  <c:v>42583</c:v>
                </c:pt>
                <c:pt idx="810" formatCode="m/d/yyyy">
                  <c:v>42580</c:v>
                </c:pt>
                <c:pt idx="811" formatCode="m/d/yyyy">
                  <c:v>42579</c:v>
                </c:pt>
                <c:pt idx="812" formatCode="m/d/yyyy">
                  <c:v>42578</c:v>
                </c:pt>
                <c:pt idx="813" formatCode="m/d/yyyy">
                  <c:v>42577</c:v>
                </c:pt>
                <c:pt idx="814" formatCode="m/d/yyyy">
                  <c:v>42576</c:v>
                </c:pt>
                <c:pt idx="815" formatCode="m/d/yyyy">
                  <c:v>42573</c:v>
                </c:pt>
                <c:pt idx="816" formatCode="m/d/yyyy">
                  <c:v>42572</c:v>
                </c:pt>
                <c:pt idx="817" formatCode="m/d/yyyy">
                  <c:v>42571</c:v>
                </c:pt>
                <c:pt idx="818" formatCode="m/d/yyyy">
                  <c:v>42570</c:v>
                </c:pt>
                <c:pt idx="819" formatCode="m/d/yyyy">
                  <c:v>42569</c:v>
                </c:pt>
                <c:pt idx="820" formatCode="m/d/yyyy">
                  <c:v>42566</c:v>
                </c:pt>
                <c:pt idx="821" formatCode="m/d/yyyy">
                  <c:v>42565</c:v>
                </c:pt>
                <c:pt idx="822" formatCode="m/d/yyyy">
                  <c:v>42564</c:v>
                </c:pt>
                <c:pt idx="823" formatCode="m/d/yyyy">
                  <c:v>42563</c:v>
                </c:pt>
                <c:pt idx="824" formatCode="m/d/yyyy">
                  <c:v>42562</c:v>
                </c:pt>
                <c:pt idx="825" formatCode="m/d/yyyy">
                  <c:v>42559</c:v>
                </c:pt>
                <c:pt idx="826" formatCode="m/d/yyyy">
                  <c:v>42558</c:v>
                </c:pt>
                <c:pt idx="827" formatCode="m/d/yyyy">
                  <c:v>42557</c:v>
                </c:pt>
                <c:pt idx="828" formatCode="m/d/yyyy">
                  <c:v>42556</c:v>
                </c:pt>
                <c:pt idx="829" formatCode="m/d/yyyy">
                  <c:v>42552</c:v>
                </c:pt>
                <c:pt idx="830" formatCode="m/d/yyyy">
                  <c:v>42551</c:v>
                </c:pt>
                <c:pt idx="831" formatCode="m/d/yyyy">
                  <c:v>42550</c:v>
                </c:pt>
                <c:pt idx="832" formatCode="m/d/yyyy">
                  <c:v>42549</c:v>
                </c:pt>
                <c:pt idx="833" formatCode="m/d/yyyy">
                  <c:v>42548</c:v>
                </c:pt>
                <c:pt idx="834" formatCode="m/d/yyyy">
                  <c:v>42545</c:v>
                </c:pt>
                <c:pt idx="835" formatCode="m/d/yyyy">
                  <c:v>42544</c:v>
                </c:pt>
                <c:pt idx="836" formatCode="m/d/yyyy">
                  <c:v>42543</c:v>
                </c:pt>
                <c:pt idx="837" formatCode="m/d/yyyy">
                  <c:v>42542</c:v>
                </c:pt>
                <c:pt idx="838" formatCode="m/d/yyyy">
                  <c:v>42541</c:v>
                </c:pt>
                <c:pt idx="839" formatCode="m/d/yyyy">
                  <c:v>42538</c:v>
                </c:pt>
                <c:pt idx="840" formatCode="m/d/yyyy">
                  <c:v>42537</c:v>
                </c:pt>
                <c:pt idx="841" formatCode="m/d/yyyy">
                  <c:v>42536</c:v>
                </c:pt>
                <c:pt idx="842" formatCode="m/d/yyyy">
                  <c:v>42535</c:v>
                </c:pt>
                <c:pt idx="843" formatCode="m/d/yyyy">
                  <c:v>42534</c:v>
                </c:pt>
                <c:pt idx="844" formatCode="m/d/yyyy">
                  <c:v>42531</c:v>
                </c:pt>
                <c:pt idx="845" formatCode="m/d/yyyy">
                  <c:v>42530</c:v>
                </c:pt>
                <c:pt idx="846" formatCode="m/d/yyyy">
                  <c:v>42529</c:v>
                </c:pt>
                <c:pt idx="847" formatCode="m/d/yyyy">
                  <c:v>42528</c:v>
                </c:pt>
                <c:pt idx="848" formatCode="m/d/yyyy">
                  <c:v>42527</c:v>
                </c:pt>
                <c:pt idx="849" formatCode="m/d/yyyy">
                  <c:v>42524</c:v>
                </c:pt>
                <c:pt idx="850" formatCode="m/d/yyyy">
                  <c:v>42523</c:v>
                </c:pt>
                <c:pt idx="851" formatCode="m/d/yyyy">
                  <c:v>42522</c:v>
                </c:pt>
                <c:pt idx="852" formatCode="m/d/yyyy">
                  <c:v>42521</c:v>
                </c:pt>
                <c:pt idx="853" formatCode="m/d/yyyy">
                  <c:v>42517</c:v>
                </c:pt>
                <c:pt idx="854" formatCode="m/d/yyyy">
                  <c:v>42516</c:v>
                </c:pt>
                <c:pt idx="855" formatCode="m/d/yyyy">
                  <c:v>42515</c:v>
                </c:pt>
                <c:pt idx="856" formatCode="m/d/yyyy">
                  <c:v>42514</c:v>
                </c:pt>
                <c:pt idx="857" formatCode="m/d/yyyy">
                  <c:v>42513</c:v>
                </c:pt>
                <c:pt idx="858" formatCode="m/d/yyyy">
                  <c:v>42510</c:v>
                </c:pt>
                <c:pt idx="859" formatCode="m/d/yyyy">
                  <c:v>42509</c:v>
                </c:pt>
                <c:pt idx="860" formatCode="m/d/yyyy">
                  <c:v>42508</c:v>
                </c:pt>
                <c:pt idx="861" formatCode="m/d/yyyy">
                  <c:v>42507</c:v>
                </c:pt>
                <c:pt idx="862" formatCode="m/d/yyyy">
                  <c:v>42506</c:v>
                </c:pt>
                <c:pt idx="863" formatCode="m/d/yyyy">
                  <c:v>42503</c:v>
                </c:pt>
                <c:pt idx="864" formatCode="m/d/yyyy">
                  <c:v>42502</c:v>
                </c:pt>
                <c:pt idx="865" formatCode="m/d/yyyy">
                  <c:v>42501</c:v>
                </c:pt>
                <c:pt idx="866" formatCode="m/d/yyyy">
                  <c:v>42500</c:v>
                </c:pt>
                <c:pt idx="867" formatCode="m/d/yyyy">
                  <c:v>42499</c:v>
                </c:pt>
                <c:pt idx="868" formatCode="m/d/yyyy">
                  <c:v>42496</c:v>
                </c:pt>
                <c:pt idx="869" formatCode="m/d/yyyy">
                  <c:v>42495</c:v>
                </c:pt>
                <c:pt idx="870" formatCode="m/d/yyyy">
                  <c:v>42494</c:v>
                </c:pt>
                <c:pt idx="871" formatCode="m/d/yyyy">
                  <c:v>42493</c:v>
                </c:pt>
                <c:pt idx="872" formatCode="m/d/yyyy">
                  <c:v>42492</c:v>
                </c:pt>
                <c:pt idx="873" formatCode="m/d/yyyy">
                  <c:v>42489</c:v>
                </c:pt>
                <c:pt idx="874" formatCode="m/d/yyyy">
                  <c:v>42488</c:v>
                </c:pt>
                <c:pt idx="875" formatCode="m/d/yyyy">
                  <c:v>42487</c:v>
                </c:pt>
                <c:pt idx="876" formatCode="m/d/yyyy">
                  <c:v>42486</c:v>
                </c:pt>
                <c:pt idx="877" formatCode="m/d/yyyy">
                  <c:v>42485</c:v>
                </c:pt>
                <c:pt idx="878" formatCode="m/d/yyyy">
                  <c:v>42482</c:v>
                </c:pt>
                <c:pt idx="879" formatCode="m/d/yyyy">
                  <c:v>42481</c:v>
                </c:pt>
                <c:pt idx="880" formatCode="m/d/yyyy">
                  <c:v>42480</c:v>
                </c:pt>
                <c:pt idx="881" formatCode="m/d/yyyy">
                  <c:v>42479</c:v>
                </c:pt>
                <c:pt idx="882" formatCode="m/d/yyyy">
                  <c:v>42478</c:v>
                </c:pt>
                <c:pt idx="883" formatCode="m/d/yyyy">
                  <c:v>42475</c:v>
                </c:pt>
                <c:pt idx="884" formatCode="m/d/yyyy">
                  <c:v>42474</c:v>
                </c:pt>
                <c:pt idx="885" formatCode="m/d/yyyy">
                  <c:v>42473</c:v>
                </c:pt>
                <c:pt idx="886" formatCode="m/d/yyyy">
                  <c:v>42472</c:v>
                </c:pt>
                <c:pt idx="887" formatCode="m/d/yyyy">
                  <c:v>42471</c:v>
                </c:pt>
                <c:pt idx="888" formatCode="m/d/yyyy">
                  <c:v>42468</c:v>
                </c:pt>
                <c:pt idx="889" formatCode="m/d/yyyy">
                  <c:v>42467</c:v>
                </c:pt>
                <c:pt idx="890" formatCode="m/d/yyyy">
                  <c:v>42466</c:v>
                </c:pt>
                <c:pt idx="891" formatCode="m/d/yyyy">
                  <c:v>42465</c:v>
                </c:pt>
                <c:pt idx="892" formatCode="m/d/yyyy">
                  <c:v>42464</c:v>
                </c:pt>
                <c:pt idx="893" formatCode="m/d/yyyy">
                  <c:v>42461</c:v>
                </c:pt>
                <c:pt idx="894" formatCode="m/d/yyyy">
                  <c:v>42460</c:v>
                </c:pt>
                <c:pt idx="895" formatCode="m/d/yyyy">
                  <c:v>42459</c:v>
                </c:pt>
                <c:pt idx="896" formatCode="m/d/yyyy">
                  <c:v>42458</c:v>
                </c:pt>
                <c:pt idx="897" formatCode="m/d/yyyy">
                  <c:v>42457</c:v>
                </c:pt>
                <c:pt idx="898" formatCode="m/d/yyyy">
                  <c:v>42453</c:v>
                </c:pt>
                <c:pt idx="899" formatCode="m/d/yyyy">
                  <c:v>42452</c:v>
                </c:pt>
                <c:pt idx="900" formatCode="m/d/yyyy">
                  <c:v>42451</c:v>
                </c:pt>
                <c:pt idx="901" formatCode="m/d/yyyy">
                  <c:v>42450</c:v>
                </c:pt>
                <c:pt idx="902" formatCode="m/d/yyyy">
                  <c:v>42447</c:v>
                </c:pt>
                <c:pt idx="903" formatCode="m/d/yyyy">
                  <c:v>42446</c:v>
                </c:pt>
                <c:pt idx="904" formatCode="m/d/yyyy">
                  <c:v>42445</c:v>
                </c:pt>
                <c:pt idx="905" formatCode="m/d/yyyy">
                  <c:v>42444</c:v>
                </c:pt>
                <c:pt idx="906" formatCode="m/d/yyyy">
                  <c:v>42443</c:v>
                </c:pt>
                <c:pt idx="907" formatCode="m/d/yyyy">
                  <c:v>42440</c:v>
                </c:pt>
                <c:pt idx="908" formatCode="m/d/yyyy">
                  <c:v>42439</c:v>
                </c:pt>
                <c:pt idx="909" formatCode="m/d/yyyy">
                  <c:v>42438</c:v>
                </c:pt>
                <c:pt idx="910" formatCode="m/d/yyyy">
                  <c:v>42437</c:v>
                </c:pt>
                <c:pt idx="911" formatCode="m/d/yyyy">
                  <c:v>42436</c:v>
                </c:pt>
                <c:pt idx="912" formatCode="m/d/yyyy">
                  <c:v>42433</c:v>
                </c:pt>
                <c:pt idx="913" formatCode="m/d/yyyy">
                  <c:v>42432</c:v>
                </c:pt>
                <c:pt idx="914" formatCode="m/d/yyyy">
                  <c:v>42431</c:v>
                </c:pt>
                <c:pt idx="915" formatCode="m/d/yyyy">
                  <c:v>42430</c:v>
                </c:pt>
                <c:pt idx="916" formatCode="m/d/yyyy">
                  <c:v>42429</c:v>
                </c:pt>
                <c:pt idx="917" formatCode="m/d/yyyy">
                  <c:v>42426</c:v>
                </c:pt>
                <c:pt idx="918" formatCode="m/d/yyyy">
                  <c:v>42425</c:v>
                </c:pt>
                <c:pt idx="919" formatCode="m/d/yyyy">
                  <c:v>42424</c:v>
                </c:pt>
                <c:pt idx="920" formatCode="m/d/yyyy">
                  <c:v>42423</c:v>
                </c:pt>
                <c:pt idx="921" formatCode="m/d/yyyy">
                  <c:v>42422</c:v>
                </c:pt>
                <c:pt idx="922" formatCode="m/d/yyyy">
                  <c:v>42419</c:v>
                </c:pt>
                <c:pt idx="923" formatCode="m/d/yyyy">
                  <c:v>42418</c:v>
                </c:pt>
                <c:pt idx="924" formatCode="m/d/yyyy">
                  <c:v>42417</c:v>
                </c:pt>
                <c:pt idx="925" formatCode="m/d/yyyy">
                  <c:v>42416</c:v>
                </c:pt>
                <c:pt idx="926" formatCode="m/d/yyyy">
                  <c:v>42412</c:v>
                </c:pt>
                <c:pt idx="927" formatCode="m/d/yyyy">
                  <c:v>42411</c:v>
                </c:pt>
                <c:pt idx="928" formatCode="m/d/yyyy">
                  <c:v>42410</c:v>
                </c:pt>
                <c:pt idx="929" formatCode="m/d/yyyy">
                  <c:v>42409</c:v>
                </c:pt>
                <c:pt idx="930" formatCode="m/d/yyyy">
                  <c:v>42408</c:v>
                </c:pt>
                <c:pt idx="931" formatCode="m/d/yyyy">
                  <c:v>42405</c:v>
                </c:pt>
                <c:pt idx="932" formatCode="m/d/yyyy">
                  <c:v>42404</c:v>
                </c:pt>
                <c:pt idx="933" formatCode="m/d/yyyy">
                  <c:v>42403</c:v>
                </c:pt>
                <c:pt idx="934" formatCode="m/d/yyyy">
                  <c:v>42402</c:v>
                </c:pt>
                <c:pt idx="935" formatCode="m/d/yyyy">
                  <c:v>42401</c:v>
                </c:pt>
                <c:pt idx="936" formatCode="m/d/yyyy">
                  <c:v>42398</c:v>
                </c:pt>
                <c:pt idx="937" formatCode="m/d/yyyy">
                  <c:v>42397</c:v>
                </c:pt>
                <c:pt idx="938" formatCode="m/d/yyyy">
                  <c:v>42396</c:v>
                </c:pt>
                <c:pt idx="939" formatCode="m/d/yyyy">
                  <c:v>42395</c:v>
                </c:pt>
                <c:pt idx="940" formatCode="m/d/yyyy">
                  <c:v>42394</c:v>
                </c:pt>
                <c:pt idx="941" formatCode="m/d/yyyy">
                  <c:v>42391</c:v>
                </c:pt>
                <c:pt idx="942" formatCode="m/d/yyyy">
                  <c:v>42390</c:v>
                </c:pt>
                <c:pt idx="943" formatCode="m/d/yyyy">
                  <c:v>42389</c:v>
                </c:pt>
                <c:pt idx="944" formatCode="m/d/yyyy">
                  <c:v>42388</c:v>
                </c:pt>
                <c:pt idx="945" formatCode="m/d/yyyy">
                  <c:v>42384</c:v>
                </c:pt>
                <c:pt idx="946" formatCode="m/d/yyyy">
                  <c:v>42383</c:v>
                </c:pt>
                <c:pt idx="947" formatCode="m/d/yyyy">
                  <c:v>42382</c:v>
                </c:pt>
                <c:pt idx="948" formatCode="m/d/yyyy">
                  <c:v>42381</c:v>
                </c:pt>
                <c:pt idx="949" formatCode="m/d/yyyy">
                  <c:v>42380</c:v>
                </c:pt>
                <c:pt idx="950" formatCode="m/d/yyyy">
                  <c:v>42377</c:v>
                </c:pt>
                <c:pt idx="951" formatCode="m/d/yyyy">
                  <c:v>42376</c:v>
                </c:pt>
                <c:pt idx="952" formatCode="m/d/yyyy">
                  <c:v>42375</c:v>
                </c:pt>
                <c:pt idx="953" formatCode="m/d/yyyy">
                  <c:v>42374</c:v>
                </c:pt>
                <c:pt idx="954" formatCode="m/d/yyyy">
                  <c:v>42373</c:v>
                </c:pt>
                <c:pt idx="955" formatCode="m/d/yyyy">
                  <c:v>42369</c:v>
                </c:pt>
                <c:pt idx="956" formatCode="m/d/yyyy">
                  <c:v>42368</c:v>
                </c:pt>
                <c:pt idx="957" formatCode="m/d/yyyy">
                  <c:v>42367</c:v>
                </c:pt>
                <c:pt idx="958" formatCode="m/d/yyyy">
                  <c:v>42366</c:v>
                </c:pt>
                <c:pt idx="959" formatCode="m/d/yyyy">
                  <c:v>42362</c:v>
                </c:pt>
                <c:pt idx="960" formatCode="m/d/yyyy">
                  <c:v>42361</c:v>
                </c:pt>
                <c:pt idx="961" formatCode="m/d/yyyy">
                  <c:v>42360</c:v>
                </c:pt>
                <c:pt idx="962" formatCode="m/d/yyyy">
                  <c:v>42359</c:v>
                </c:pt>
                <c:pt idx="963" formatCode="m/d/yyyy">
                  <c:v>42356</c:v>
                </c:pt>
                <c:pt idx="964" formatCode="m/d/yyyy">
                  <c:v>42355</c:v>
                </c:pt>
                <c:pt idx="965" formatCode="m/d/yyyy">
                  <c:v>42354</c:v>
                </c:pt>
                <c:pt idx="966" formatCode="m/d/yyyy">
                  <c:v>42353</c:v>
                </c:pt>
                <c:pt idx="967" formatCode="m/d/yyyy">
                  <c:v>42352</c:v>
                </c:pt>
                <c:pt idx="968" formatCode="m/d/yyyy">
                  <c:v>42349</c:v>
                </c:pt>
                <c:pt idx="969" formatCode="m/d/yyyy">
                  <c:v>42348</c:v>
                </c:pt>
                <c:pt idx="970" formatCode="m/d/yyyy">
                  <c:v>42347</c:v>
                </c:pt>
                <c:pt idx="971" formatCode="m/d/yyyy">
                  <c:v>42346</c:v>
                </c:pt>
                <c:pt idx="972" formatCode="m/d/yyyy">
                  <c:v>42345</c:v>
                </c:pt>
                <c:pt idx="973" formatCode="m/d/yyyy">
                  <c:v>42342</c:v>
                </c:pt>
                <c:pt idx="974" formatCode="m/d/yyyy">
                  <c:v>42341</c:v>
                </c:pt>
                <c:pt idx="975" formatCode="m/d/yyyy">
                  <c:v>42340</c:v>
                </c:pt>
                <c:pt idx="976" formatCode="m/d/yyyy">
                  <c:v>42339</c:v>
                </c:pt>
                <c:pt idx="977" formatCode="m/d/yyyy">
                  <c:v>42338</c:v>
                </c:pt>
                <c:pt idx="978" formatCode="m/d/yyyy">
                  <c:v>42335</c:v>
                </c:pt>
                <c:pt idx="979" formatCode="m/d/yyyy">
                  <c:v>42333</c:v>
                </c:pt>
                <c:pt idx="980" formatCode="m/d/yyyy">
                  <c:v>42332</c:v>
                </c:pt>
                <c:pt idx="981" formatCode="m/d/yyyy">
                  <c:v>42331</c:v>
                </c:pt>
                <c:pt idx="982" formatCode="m/d/yyyy">
                  <c:v>42328</c:v>
                </c:pt>
                <c:pt idx="983" formatCode="m/d/yyyy">
                  <c:v>42327</c:v>
                </c:pt>
                <c:pt idx="984" formatCode="m/d/yyyy">
                  <c:v>42326</c:v>
                </c:pt>
                <c:pt idx="985" formatCode="m/d/yyyy">
                  <c:v>42325</c:v>
                </c:pt>
                <c:pt idx="986" formatCode="m/d/yyyy">
                  <c:v>42324</c:v>
                </c:pt>
                <c:pt idx="987" formatCode="m/d/yyyy">
                  <c:v>42321</c:v>
                </c:pt>
                <c:pt idx="988" formatCode="m/d/yyyy">
                  <c:v>42320</c:v>
                </c:pt>
                <c:pt idx="989" formatCode="m/d/yyyy">
                  <c:v>42318</c:v>
                </c:pt>
                <c:pt idx="990" formatCode="m/d/yyyy">
                  <c:v>42317</c:v>
                </c:pt>
                <c:pt idx="991" formatCode="m/d/yyyy">
                  <c:v>42314</c:v>
                </c:pt>
                <c:pt idx="992" formatCode="m/d/yyyy">
                  <c:v>42313</c:v>
                </c:pt>
                <c:pt idx="993" formatCode="m/d/yyyy">
                  <c:v>42312</c:v>
                </c:pt>
                <c:pt idx="994" formatCode="m/d/yyyy">
                  <c:v>42311</c:v>
                </c:pt>
                <c:pt idx="995" formatCode="m/d/yyyy">
                  <c:v>42310</c:v>
                </c:pt>
                <c:pt idx="996" formatCode="m/d/yyyy">
                  <c:v>42307</c:v>
                </c:pt>
                <c:pt idx="997" formatCode="m/d/yyyy">
                  <c:v>42306</c:v>
                </c:pt>
                <c:pt idx="998" formatCode="m/d/yyyy">
                  <c:v>42305</c:v>
                </c:pt>
                <c:pt idx="999" formatCode="m/d/yyyy">
                  <c:v>42304</c:v>
                </c:pt>
                <c:pt idx="1000" formatCode="m/d/yyyy">
                  <c:v>42303</c:v>
                </c:pt>
                <c:pt idx="1001" formatCode="m/d/yyyy">
                  <c:v>42300</c:v>
                </c:pt>
                <c:pt idx="1002" formatCode="m/d/yyyy">
                  <c:v>42299</c:v>
                </c:pt>
                <c:pt idx="1003" formatCode="m/d/yyyy">
                  <c:v>42298</c:v>
                </c:pt>
                <c:pt idx="1004" formatCode="m/d/yyyy">
                  <c:v>42297</c:v>
                </c:pt>
                <c:pt idx="1005" formatCode="m/d/yyyy">
                  <c:v>42296</c:v>
                </c:pt>
                <c:pt idx="1006" formatCode="m/d/yyyy">
                  <c:v>42293</c:v>
                </c:pt>
                <c:pt idx="1007" formatCode="m/d/yyyy">
                  <c:v>42292</c:v>
                </c:pt>
                <c:pt idx="1008" formatCode="m/d/yyyy">
                  <c:v>42291</c:v>
                </c:pt>
                <c:pt idx="1009" formatCode="m/d/yyyy">
                  <c:v>42290</c:v>
                </c:pt>
                <c:pt idx="1010" formatCode="m/d/yyyy">
                  <c:v>42286</c:v>
                </c:pt>
                <c:pt idx="1011" formatCode="m/d/yyyy">
                  <c:v>42285</c:v>
                </c:pt>
                <c:pt idx="1012" formatCode="m/d/yyyy">
                  <c:v>42284</c:v>
                </c:pt>
                <c:pt idx="1013" formatCode="m/d/yyyy">
                  <c:v>42283</c:v>
                </c:pt>
                <c:pt idx="1014" formatCode="m/d/yyyy">
                  <c:v>42282</c:v>
                </c:pt>
                <c:pt idx="1015" formatCode="m/d/yyyy">
                  <c:v>42279</c:v>
                </c:pt>
                <c:pt idx="1016" formatCode="m/d/yyyy">
                  <c:v>42278</c:v>
                </c:pt>
                <c:pt idx="1017" formatCode="m/d/yyyy">
                  <c:v>42277</c:v>
                </c:pt>
                <c:pt idx="1018" formatCode="m/d/yyyy">
                  <c:v>42276</c:v>
                </c:pt>
                <c:pt idx="1019" formatCode="m/d/yyyy">
                  <c:v>42275</c:v>
                </c:pt>
                <c:pt idx="1020" formatCode="m/d/yyyy">
                  <c:v>42272</c:v>
                </c:pt>
                <c:pt idx="1021" formatCode="m/d/yyyy">
                  <c:v>42271</c:v>
                </c:pt>
                <c:pt idx="1022" formatCode="m/d/yyyy">
                  <c:v>42270</c:v>
                </c:pt>
                <c:pt idx="1023" formatCode="m/d/yyyy">
                  <c:v>42269</c:v>
                </c:pt>
                <c:pt idx="1024" formatCode="m/d/yyyy">
                  <c:v>42268</c:v>
                </c:pt>
                <c:pt idx="1025" formatCode="m/d/yyyy">
                  <c:v>42265</c:v>
                </c:pt>
                <c:pt idx="1026" formatCode="m/d/yyyy">
                  <c:v>42264</c:v>
                </c:pt>
                <c:pt idx="1027" formatCode="m/d/yyyy">
                  <c:v>42263</c:v>
                </c:pt>
                <c:pt idx="1028" formatCode="m/d/yyyy">
                  <c:v>42262</c:v>
                </c:pt>
                <c:pt idx="1029" formatCode="m/d/yyyy">
                  <c:v>42261</c:v>
                </c:pt>
                <c:pt idx="1030" formatCode="m/d/yyyy">
                  <c:v>42258</c:v>
                </c:pt>
                <c:pt idx="1031" formatCode="m/d/yyyy">
                  <c:v>42257</c:v>
                </c:pt>
                <c:pt idx="1032" formatCode="m/d/yyyy">
                  <c:v>42256</c:v>
                </c:pt>
                <c:pt idx="1033" formatCode="m/d/yyyy">
                  <c:v>42255</c:v>
                </c:pt>
                <c:pt idx="1034" formatCode="m/d/yyyy">
                  <c:v>42251</c:v>
                </c:pt>
                <c:pt idx="1035" formatCode="m/d/yyyy">
                  <c:v>42250</c:v>
                </c:pt>
                <c:pt idx="1036" formatCode="m/d/yyyy">
                  <c:v>42249</c:v>
                </c:pt>
                <c:pt idx="1037" formatCode="m/d/yyyy">
                  <c:v>42248</c:v>
                </c:pt>
                <c:pt idx="1038" formatCode="m/d/yyyy">
                  <c:v>42247</c:v>
                </c:pt>
                <c:pt idx="1039" formatCode="m/d/yyyy">
                  <c:v>42244</c:v>
                </c:pt>
                <c:pt idx="1040" formatCode="m/d/yyyy">
                  <c:v>42243</c:v>
                </c:pt>
                <c:pt idx="1041" formatCode="m/d/yyyy">
                  <c:v>42242</c:v>
                </c:pt>
                <c:pt idx="1042" formatCode="m/d/yyyy">
                  <c:v>42241</c:v>
                </c:pt>
                <c:pt idx="1043" formatCode="m/d/yyyy">
                  <c:v>42240</c:v>
                </c:pt>
                <c:pt idx="1044" formatCode="m/d/yyyy">
                  <c:v>42237</c:v>
                </c:pt>
                <c:pt idx="1045" formatCode="m/d/yyyy">
                  <c:v>42236</c:v>
                </c:pt>
                <c:pt idx="1046" formatCode="m/d/yyyy">
                  <c:v>42235</c:v>
                </c:pt>
                <c:pt idx="1047" formatCode="m/d/yyyy">
                  <c:v>42234</c:v>
                </c:pt>
                <c:pt idx="1048" formatCode="m/d/yyyy">
                  <c:v>42233</c:v>
                </c:pt>
                <c:pt idx="1049" formatCode="m/d/yyyy">
                  <c:v>42230</c:v>
                </c:pt>
                <c:pt idx="1050" formatCode="m/d/yyyy">
                  <c:v>42229</c:v>
                </c:pt>
                <c:pt idx="1051" formatCode="m/d/yyyy">
                  <c:v>42228</c:v>
                </c:pt>
                <c:pt idx="1052" formatCode="m/d/yyyy">
                  <c:v>42227</c:v>
                </c:pt>
                <c:pt idx="1053" formatCode="m/d/yyyy">
                  <c:v>42226</c:v>
                </c:pt>
                <c:pt idx="1054" formatCode="m/d/yyyy">
                  <c:v>42223</c:v>
                </c:pt>
                <c:pt idx="1055" formatCode="m/d/yyyy">
                  <c:v>42222</c:v>
                </c:pt>
                <c:pt idx="1056" formatCode="m/d/yyyy">
                  <c:v>42221</c:v>
                </c:pt>
                <c:pt idx="1057" formatCode="m/d/yyyy">
                  <c:v>42220</c:v>
                </c:pt>
                <c:pt idx="1058" formatCode="m/d/yyyy">
                  <c:v>42219</c:v>
                </c:pt>
                <c:pt idx="1059" formatCode="m/d/yyyy">
                  <c:v>42216</c:v>
                </c:pt>
                <c:pt idx="1060" formatCode="m/d/yyyy">
                  <c:v>42215</c:v>
                </c:pt>
                <c:pt idx="1061" formatCode="m/d/yyyy">
                  <c:v>42214</c:v>
                </c:pt>
                <c:pt idx="1062" formatCode="m/d/yyyy">
                  <c:v>42213</c:v>
                </c:pt>
                <c:pt idx="1063" formatCode="m/d/yyyy">
                  <c:v>42212</c:v>
                </c:pt>
                <c:pt idx="1064" formatCode="m/d/yyyy">
                  <c:v>42209</c:v>
                </c:pt>
                <c:pt idx="1065" formatCode="m/d/yyyy">
                  <c:v>42208</c:v>
                </c:pt>
                <c:pt idx="1066" formatCode="m/d/yyyy">
                  <c:v>42207</c:v>
                </c:pt>
                <c:pt idx="1067" formatCode="m/d/yyyy">
                  <c:v>42206</c:v>
                </c:pt>
                <c:pt idx="1068" formatCode="m/d/yyyy">
                  <c:v>42205</c:v>
                </c:pt>
                <c:pt idx="1069" formatCode="m/d/yyyy">
                  <c:v>42202</c:v>
                </c:pt>
                <c:pt idx="1070" formatCode="m/d/yyyy">
                  <c:v>42201</c:v>
                </c:pt>
                <c:pt idx="1071" formatCode="m/d/yyyy">
                  <c:v>42200</c:v>
                </c:pt>
                <c:pt idx="1072" formatCode="m/d/yyyy">
                  <c:v>42199</c:v>
                </c:pt>
                <c:pt idx="1073" formatCode="m/d/yyyy">
                  <c:v>42198</c:v>
                </c:pt>
                <c:pt idx="1074" formatCode="m/d/yyyy">
                  <c:v>42195</c:v>
                </c:pt>
                <c:pt idx="1075" formatCode="m/d/yyyy">
                  <c:v>42194</c:v>
                </c:pt>
                <c:pt idx="1076" formatCode="m/d/yyyy">
                  <c:v>42193</c:v>
                </c:pt>
                <c:pt idx="1077" formatCode="m/d/yyyy">
                  <c:v>42192</c:v>
                </c:pt>
                <c:pt idx="1078" formatCode="m/d/yyyy">
                  <c:v>42191</c:v>
                </c:pt>
                <c:pt idx="1079" formatCode="m/d/yyyy">
                  <c:v>42187</c:v>
                </c:pt>
                <c:pt idx="1080" formatCode="m/d/yyyy">
                  <c:v>42186</c:v>
                </c:pt>
                <c:pt idx="1081" formatCode="m/d/yyyy">
                  <c:v>42185</c:v>
                </c:pt>
                <c:pt idx="1082" formatCode="m/d/yyyy">
                  <c:v>42184</c:v>
                </c:pt>
                <c:pt idx="1083" formatCode="m/d/yyyy">
                  <c:v>42181</c:v>
                </c:pt>
                <c:pt idx="1084" formatCode="m/d/yyyy">
                  <c:v>42180</c:v>
                </c:pt>
                <c:pt idx="1085" formatCode="m/d/yyyy">
                  <c:v>42179</c:v>
                </c:pt>
                <c:pt idx="1086" formatCode="m/d/yyyy">
                  <c:v>42178</c:v>
                </c:pt>
                <c:pt idx="1087" formatCode="m/d/yyyy">
                  <c:v>42177</c:v>
                </c:pt>
                <c:pt idx="1088" formatCode="m/d/yyyy">
                  <c:v>42174</c:v>
                </c:pt>
                <c:pt idx="1089" formatCode="m/d/yyyy">
                  <c:v>42173</c:v>
                </c:pt>
                <c:pt idx="1090" formatCode="m/d/yyyy">
                  <c:v>42172</c:v>
                </c:pt>
                <c:pt idx="1091" formatCode="m/d/yyyy">
                  <c:v>42171</c:v>
                </c:pt>
                <c:pt idx="1092" formatCode="m/d/yyyy">
                  <c:v>42170</c:v>
                </c:pt>
                <c:pt idx="1093" formatCode="m/d/yyyy">
                  <c:v>42167</c:v>
                </c:pt>
                <c:pt idx="1094" formatCode="m/d/yyyy">
                  <c:v>42166</c:v>
                </c:pt>
                <c:pt idx="1095" formatCode="m/d/yyyy">
                  <c:v>42165</c:v>
                </c:pt>
                <c:pt idx="1096" formatCode="m/d/yyyy">
                  <c:v>42164</c:v>
                </c:pt>
                <c:pt idx="1097" formatCode="m/d/yyyy">
                  <c:v>42163</c:v>
                </c:pt>
                <c:pt idx="1098" formatCode="m/d/yyyy">
                  <c:v>42160</c:v>
                </c:pt>
                <c:pt idx="1099" formatCode="m/d/yyyy">
                  <c:v>42159</c:v>
                </c:pt>
                <c:pt idx="1100" formatCode="m/d/yyyy">
                  <c:v>42158</c:v>
                </c:pt>
                <c:pt idx="1101" formatCode="m/d/yyyy">
                  <c:v>42157</c:v>
                </c:pt>
                <c:pt idx="1102" formatCode="m/d/yyyy">
                  <c:v>42156</c:v>
                </c:pt>
                <c:pt idx="1103" formatCode="m/d/yyyy">
                  <c:v>42153</c:v>
                </c:pt>
                <c:pt idx="1104" formatCode="m/d/yyyy">
                  <c:v>42152</c:v>
                </c:pt>
                <c:pt idx="1105" formatCode="m/d/yyyy">
                  <c:v>42151</c:v>
                </c:pt>
                <c:pt idx="1106" formatCode="m/d/yyyy">
                  <c:v>42150</c:v>
                </c:pt>
                <c:pt idx="1107" formatCode="m/d/yyyy">
                  <c:v>42146</c:v>
                </c:pt>
                <c:pt idx="1108" formatCode="m/d/yyyy">
                  <c:v>42145</c:v>
                </c:pt>
                <c:pt idx="1109" formatCode="m/d/yyyy">
                  <c:v>42144</c:v>
                </c:pt>
                <c:pt idx="1110" formatCode="m/d/yyyy">
                  <c:v>42143</c:v>
                </c:pt>
                <c:pt idx="1111" formatCode="m/d/yyyy">
                  <c:v>42142</c:v>
                </c:pt>
                <c:pt idx="1112" formatCode="m/d/yyyy">
                  <c:v>42139</c:v>
                </c:pt>
                <c:pt idx="1113" formatCode="m/d/yyyy">
                  <c:v>42138</c:v>
                </c:pt>
                <c:pt idx="1114" formatCode="m/d/yyyy">
                  <c:v>42137</c:v>
                </c:pt>
                <c:pt idx="1115" formatCode="m/d/yyyy">
                  <c:v>42136</c:v>
                </c:pt>
                <c:pt idx="1116" formatCode="m/d/yyyy">
                  <c:v>42135</c:v>
                </c:pt>
                <c:pt idx="1117" formatCode="m/d/yyyy">
                  <c:v>42132</c:v>
                </c:pt>
                <c:pt idx="1118" formatCode="m/d/yyyy">
                  <c:v>42131</c:v>
                </c:pt>
                <c:pt idx="1119" formatCode="m/d/yyyy">
                  <c:v>42130</c:v>
                </c:pt>
                <c:pt idx="1120" formatCode="m/d/yyyy">
                  <c:v>42129</c:v>
                </c:pt>
                <c:pt idx="1121" formatCode="m/d/yyyy">
                  <c:v>42128</c:v>
                </c:pt>
                <c:pt idx="1122" formatCode="m/d/yyyy">
                  <c:v>42125</c:v>
                </c:pt>
                <c:pt idx="1123" formatCode="m/d/yyyy">
                  <c:v>42124</c:v>
                </c:pt>
                <c:pt idx="1124" formatCode="m/d/yyyy">
                  <c:v>42123</c:v>
                </c:pt>
                <c:pt idx="1125" formatCode="m/d/yyyy">
                  <c:v>42122</c:v>
                </c:pt>
                <c:pt idx="1126" formatCode="m/d/yyyy">
                  <c:v>42121</c:v>
                </c:pt>
                <c:pt idx="1127" formatCode="m/d/yyyy">
                  <c:v>42118</c:v>
                </c:pt>
                <c:pt idx="1128" formatCode="m/d/yyyy">
                  <c:v>42117</c:v>
                </c:pt>
                <c:pt idx="1129" formatCode="m/d/yyyy">
                  <c:v>42116</c:v>
                </c:pt>
                <c:pt idx="1130" formatCode="m/d/yyyy">
                  <c:v>42115</c:v>
                </c:pt>
                <c:pt idx="1131" formatCode="m/d/yyyy">
                  <c:v>42114</c:v>
                </c:pt>
                <c:pt idx="1132" formatCode="m/d/yyyy">
                  <c:v>42111</c:v>
                </c:pt>
                <c:pt idx="1133" formatCode="m/d/yyyy">
                  <c:v>42110</c:v>
                </c:pt>
                <c:pt idx="1134" formatCode="m/d/yyyy">
                  <c:v>42109</c:v>
                </c:pt>
                <c:pt idx="1135" formatCode="m/d/yyyy">
                  <c:v>42108</c:v>
                </c:pt>
                <c:pt idx="1136" formatCode="m/d/yyyy">
                  <c:v>42107</c:v>
                </c:pt>
                <c:pt idx="1137" formatCode="m/d/yyyy">
                  <c:v>42104</c:v>
                </c:pt>
                <c:pt idx="1138" formatCode="m/d/yyyy">
                  <c:v>42103</c:v>
                </c:pt>
                <c:pt idx="1139" formatCode="m/d/yyyy">
                  <c:v>42102</c:v>
                </c:pt>
                <c:pt idx="1140" formatCode="m/d/yyyy">
                  <c:v>42101</c:v>
                </c:pt>
                <c:pt idx="1141" formatCode="m/d/yyyy">
                  <c:v>42100</c:v>
                </c:pt>
                <c:pt idx="1142" formatCode="m/d/yyyy">
                  <c:v>42096</c:v>
                </c:pt>
                <c:pt idx="1143" formatCode="m/d/yyyy">
                  <c:v>42095</c:v>
                </c:pt>
                <c:pt idx="1144" formatCode="m/d/yyyy">
                  <c:v>42094</c:v>
                </c:pt>
                <c:pt idx="1145" formatCode="m/d/yyyy">
                  <c:v>42093</c:v>
                </c:pt>
                <c:pt idx="1146" formatCode="m/d/yyyy">
                  <c:v>42090</c:v>
                </c:pt>
                <c:pt idx="1147" formatCode="m/d/yyyy">
                  <c:v>42089</c:v>
                </c:pt>
                <c:pt idx="1148" formatCode="m/d/yyyy">
                  <c:v>42088</c:v>
                </c:pt>
                <c:pt idx="1149" formatCode="m/d/yyyy">
                  <c:v>42087</c:v>
                </c:pt>
                <c:pt idx="1150" formatCode="m/d/yyyy">
                  <c:v>42086</c:v>
                </c:pt>
                <c:pt idx="1151" formatCode="m/d/yyyy">
                  <c:v>42083</c:v>
                </c:pt>
                <c:pt idx="1152" formatCode="m/d/yyyy">
                  <c:v>42082</c:v>
                </c:pt>
                <c:pt idx="1153" formatCode="m/d/yyyy">
                  <c:v>42081</c:v>
                </c:pt>
                <c:pt idx="1154" formatCode="m/d/yyyy">
                  <c:v>42080</c:v>
                </c:pt>
                <c:pt idx="1155" formatCode="m/d/yyyy">
                  <c:v>42079</c:v>
                </c:pt>
                <c:pt idx="1156" formatCode="m/d/yyyy">
                  <c:v>42076</c:v>
                </c:pt>
                <c:pt idx="1157" formatCode="m/d/yyyy">
                  <c:v>42075</c:v>
                </c:pt>
                <c:pt idx="1158" formatCode="m/d/yyyy">
                  <c:v>42074</c:v>
                </c:pt>
                <c:pt idx="1159" formatCode="m/d/yyyy">
                  <c:v>42073</c:v>
                </c:pt>
                <c:pt idx="1160" formatCode="m/d/yyyy">
                  <c:v>42072</c:v>
                </c:pt>
                <c:pt idx="1161" formatCode="m/d/yyyy">
                  <c:v>42069</c:v>
                </c:pt>
                <c:pt idx="1162" formatCode="m/d/yyyy">
                  <c:v>42068</c:v>
                </c:pt>
                <c:pt idx="1163" formatCode="m/d/yyyy">
                  <c:v>42067</c:v>
                </c:pt>
                <c:pt idx="1164" formatCode="m/d/yyyy">
                  <c:v>42066</c:v>
                </c:pt>
                <c:pt idx="1165" formatCode="m/d/yyyy">
                  <c:v>42065</c:v>
                </c:pt>
                <c:pt idx="1166" formatCode="m/d/yyyy">
                  <c:v>42062</c:v>
                </c:pt>
                <c:pt idx="1167" formatCode="m/d/yyyy">
                  <c:v>42061</c:v>
                </c:pt>
                <c:pt idx="1168" formatCode="m/d/yyyy">
                  <c:v>42060</c:v>
                </c:pt>
                <c:pt idx="1169" formatCode="m/d/yyyy">
                  <c:v>42059</c:v>
                </c:pt>
                <c:pt idx="1170" formatCode="m/d/yyyy">
                  <c:v>42058</c:v>
                </c:pt>
                <c:pt idx="1171" formatCode="m/d/yyyy">
                  <c:v>42055</c:v>
                </c:pt>
                <c:pt idx="1172" formatCode="m/d/yyyy">
                  <c:v>42054</c:v>
                </c:pt>
                <c:pt idx="1173" formatCode="m/d/yyyy">
                  <c:v>42053</c:v>
                </c:pt>
                <c:pt idx="1174" formatCode="m/d/yyyy">
                  <c:v>42052</c:v>
                </c:pt>
                <c:pt idx="1175" formatCode="m/d/yyyy">
                  <c:v>42051</c:v>
                </c:pt>
                <c:pt idx="1176" formatCode="m/d/yyyy">
                  <c:v>42048</c:v>
                </c:pt>
                <c:pt idx="1177" formatCode="m/d/yyyy">
                  <c:v>42047</c:v>
                </c:pt>
                <c:pt idx="1178" formatCode="m/d/yyyy">
                  <c:v>42046</c:v>
                </c:pt>
                <c:pt idx="1179" formatCode="m/d/yyyy">
                  <c:v>42045</c:v>
                </c:pt>
                <c:pt idx="1180" formatCode="m/d/yyyy">
                  <c:v>42044</c:v>
                </c:pt>
                <c:pt idx="1181" formatCode="m/d/yyyy">
                  <c:v>42041</c:v>
                </c:pt>
                <c:pt idx="1182" formatCode="m/d/yyyy">
                  <c:v>42040</c:v>
                </c:pt>
                <c:pt idx="1183" formatCode="m/d/yyyy">
                  <c:v>42039</c:v>
                </c:pt>
                <c:pt idx="1184" formatCode="m/d/yyyy">
                  <c:v>42038</c:v>
                </c:pt>
                <c:pt idx="1185" formatCode="m/d/yyyy">
                  <c:v>42037</c:v>
                </c:pt>
                <c:pt idx="1186" formatCode="m/d/yyyy">
                  <c:v>42034</c:v>
                </c:pt>
                <c:pt idx="1187" formatCode="m/d/yyyy">
                  <c:v>42033</c:v>
                </c:pt>
                <c:pt idx="1188" formatCode="m/d/yyyy">
                  <c:v>42032</c:v>
                </c:pt>
                <c:pt idx="1189" formatCode="m/d/yyyy">
                  <c:v>42031</c:v>
                </c:pt>
                <c:pt idx="1190" formatCode="m/d/yyyy">
                  <c:v>42030</c:v>
                </c:pt>
                <c:pt idx="1191" formatCode="m/d/yyyy">
                  <c:v>42027</c:v>
                </c:pt>
                <c:pt idx="1192" formatCode="m/d/yyyy">
                  <c:v>42026</c:v>
                </c:pt>
                <c:pt idx="1193" formatCode="m/d/yyyy">
                  <c:v>42025</c:v>
                </c:pt>
                <c:pt idx="1194" formatCode="m/d/yyyy">
                  <c:v>42024</c:v>
                </c:pt>
                <c:pt idx="1195" formatCode="m/d/yyyy">
                  <c:v>42023</c:v>
                </c:pt>
                <c:pt idx="1196" formatCode="m/d/yyyy">
                  <c:v>42020</c:v>
                </c:pt>
                <c:pt idx="1197" formatCode="m/d/yyyy">
                  <c:v>42019</c:v>
                </c:pt>
                <c:pt idx="1198" formatCode="m/d/yyyy">
                  <c:v>42018</c:v>
                </c:pt>
                <c:pt idx="1199" formatCode="m/d/yyyy">
                  <c:v>42017</c:v>
                </c:pt>
                <c:pt idx="1200" formatCode="m/d/yyyy">
                  <c:v>42016</c:v>
                </c:pt>
                <c:pt idx="1201" formatCode="m/d/yyyy">
                  <c:v>42013</c:v>
                </c:pt>
                <c:pt idx="1202" formatCode="m/d/yyyy">
                  <c:v>42012</c:v>
                </c:pt>
                <c:pt idx="1203" formatCode="m/d/yyyy">
                  <c:v>42011</c:v>
                </c:pt>
                <c:pt idx="1204" formatCode="m/d/yyyy">
                  <c:v>42010</c:v>
                </c:pt>
                <c:pt idx="1205" formatCode="m/d/yyyy">
                  <c:v>42009</c:v>
                </c:pt>
                <c:pt idx="1206" formatCode="m/d/yyyy">
                  <c:v>42006</c:v>
                </c:pt>
                <c:pt idx="1207" formatCode="m/d/yyyy">
                  <c:v>42005</c:v>
                </c:pt>
                <c:pt idx="1208" formatCode="m/d/yyyy">
                  <c:v>42004</c:v>
                </c:pt>
                <c:pt idx="1209" formatCode="m/d/yyyy">
                  <c:v>42003</c:v>
                </c:pt>
                <c:pt idx="1210" formatCode="m/d/yyyy">
                  <c:v>42002</c:v>
                </c:pt>
                <c:pt idx="1211" formatCode="m/d/yyyy">
                  <c:v>41999</c:v>
                </c:pt>
                <c:pt idx="1212" formatCode="m/d/yyyy">
                  <c:v>41998</c:v>
                </c:pt>
                <c:pt idx="1213" formatCode="m/d/yyyy">
                  <c:v>41997</c:v>
                </c:pt>
                <c:pt idx="1214" formatCode="m/d/yyyy">
                  <c:v>41996</c:v>
                </c:pt>
                <c:pt idx="1215" formatCode="m/d/yyyy">
                  <c:v>41995</c:v>
                </c:pt>
                <c:pt idx="1216" formatCode="m/d/yyyy">
                  <c:v>41992</c:v>
                </c:pt>
                <c:pt idx="1217" formatCode="m/d/yyyy">
                  <c:v>41991</c:v>
                </c:pt>
                <c:pt idx="1218" formatCode="m/d/yyyy">
                  <c:v>41990</c:v>
                </c:pt>
                <c:pt idx="1219" formatCode="m/d/yyyy">
                  <c:v>41989</c:v>
                </c:pt>
                <c:pt idx="1220" formatCode="m/d/yyyy">
                  <c:v>41988</c:v>
                </c:pt>
                <c:pt idx="1221" formatCode="m/d/yyyy">
                  <c:v>41985</c:v>
                </c:pt>
                <c:pt idx="1222" formatCode="m/d/yyyy">
                  <c:v>41984</c:v>
                </c:pt>
                <c:pt idx="1223" formatCode="m/d/yyyy">
                  <c:v>41983</c:v>
                </c:pt>
                <c:pt idx="1224" formatCode="m/d/yyyy">
                  <c:v>41982</c:v>
                </c:pt>
                <c:pt idx="1225" formatCode="m/d/yyyy">
                  <c:v>41981</c:v>
                </c:pt>
                <c:pt idx="1226" formatCode="m/d/yyyy">
                  <c:v>41978</c:v>
                </c:pt>
                <c:pt idx="1227" formatCode="m/d/yyyy">
                  <c:v>41977</c:v>
                </c:pt>
                <c:pt idx="1228" formatCode="m/d/yyyy">
                  <c:v>41976</c:v>
                </c:pt>
                <c:pt idx="1229" formatCode="m/d/yyyy">
                  <c:v>41975</c:v>
                </c:pt>
                <c:pt idx="1230" formatCode="m/d/yyyy">
                  <c:v>41974</c:v>
                </c:pt>
                <c:pt idx="1231" formatCode="m/d/yyyy">
                  <c:v>41971</c:v>
                </c:pt>
                <c:pt idx="1232" formatCode="m/d/yyyy">
                  <c:v>41970</c:v>
                </c:pt>
                <c:pt idx="1233" formatCode="m/d/yyyy">
                  <c:v>41969</c:v>
                </c:pt>
                <c:pt idx="1234" formatCode="m/d/yyyy">
                  <c:v>41968</c:v>
                </c:pt>
                <c:pt idx="1235" formatCode="m/d/yyyy">
                  <c:v>41967</c:v>
                </c:pt>
                <c:pt idx="1236" formatCode="m/d/yyyy">
                  <c:v>41964</c:v>
                </c:pt>
                <c:pt idx="1237" formatCode="m/d/yyyy">
                  <c:v>41963</c:v>
                </c:pt>
                <c:pt idx="1238" formatCode="m/d/yyyy">
                  <c:v>41962</c:v>
                </c:pt>
                <c:pt idx="1239" formatCode="m/d/yyyy">
                  <c:v>41961</c:v>
                </c:pt>
                <c:pt idx="1240" formatCode="m/d/yyyy">
                  <c:v>41960</c:v>
                </c:pt>
                <c:pt idx="1241" formatCode="m/d/yyyy">
                  <c:v>41957</c:v>
                </c:pt>
                <c:pt idx="1242" formatCode="m/d/yyyy">
                  <c:v>41956</c:v>
                </c:pt>
                <c:pt idx="1243" formatCode="m/d/yyyy">
                  <c:v>41955</c:v>
                </c:pt>
                <c:pt idx="1244" formatCode="m/d/yyyy">
                  <c:v>41954</c:v>
                </c:pt>
                <c:pt idx="1245" formatCode="m/d/yyyy">
                  <c:v>41953</c:v>
                </c:pt>
                <c:pt idx="1246" formatCode="m/d/yyyy">
                  <c:v>41950</c:v>
                </c:pt>
                <c:pt idx="1247" formatCode="m/d/yyyy">
                  <c:v>41949</c:v>
                </c:pt>
                <c:pt idx="1248" formatCode="m/d/yyyy">
                  <c:v>41948</c:v>
                </c:pt>
                <c:pt idx="1249" formatCode="m/d/yyyy">
                  <c:v>41947</c:v>
                </c:pt>
                <c:pt idx="1250" formatCode="m/d/yyyy">
                  <c:v>41946</c:v>
                </c:pt>
                <c:pt idx="1251" formatCode="m/d/yyyy">
                  <c:v>41943</c:v>
                </c:pt>
                <c:pt idx="1252" formatCode="m/d/yyyy">
                  <c:v>41942</c:v>
                </c:pt>
                <c:pt idx="1253" formatCode="m/d/yyyy">
                  <c:v>41941</c:v>
                </c:pt>
                <c:pt idx="1254" formatCode="m/d/yyyy">
                  <c:v>41940</c:v>
                </c:pt>
                <c:pt idx="1255" formatCode="m/d/yyyy">
                  <c:v>41939</c:v>
                </c:pt>
                <c:pt idx="1256" formatCode="m/d/yyyy">
                  <c:v>41936</c:v>
                </c:pt>
                <c:pt idx="1257" formatCode="m/d/yyyy">
                  <c:v>41935</c:v>
                </c:pt>
                <c:pt idx="1258" formatCode="m/d/yyyy">
                  <c:v>41934</c:v>
                </c:pt>
                <c:pt idx="1259" formatCode="m/d/yyyy">
                  <c:v>41933</c:v>
                </c:pt>
                <c:pt idx="1260" formatCode="m/d/yyyy">
                  <c:v>41932</c:v>
                </c:pt>
                <c:pt idx="1261" formatCode="m/d/yyyy">
                  <c:v>41929</c:v>
                </c:pt>
                <c:pt idx="1262" formatCode="m/d/yyyy">
                  <c:v>41928</c:v>
                </c:pt>
                <c:pt idx="1263" formatCode="m/d/yyyy">
                  <c:v>41927</c:v>
                </c:pt>
                <c:pt idx="1264" formatCode="m/d/yyyy">
                  <c:v>41926</c:v>
                </c:pt>
                <c:pt idx="1265" formatCode="m/d/yyyy">
                  <c:v>41925</c:v>
                </c:pt>
                <c:pt idx="1266" formatCode="m/d/yyyy">
                  <c:v>41922</c:v>
                </c:pt>
                <c:pt idx="1267" formatCode="m/d/yyyy">
                  <c:v>41921</c:v>
                </c:pt>
                <c:pt idx="1268" formatCode="m/d/yyyy">
                  <c:v>41920</c:v>
                </c:pt>
                <c:pt idx="1269" formatCode="m/d/yyyy">
                  <c:v>41919</c:v>
                </c:pt>
                <c:pt idx="1270" formatCode="m/d/yyyy">
                  <c:v>41918</c:v>
                </c:pt>
                <c:pt idx="1271" formatCode="m/d/yyyy">
                  <c:v>41915</c:v>
                </c:pt>
                <c:pt idx="1272" formatCode="m/d/yyyy">
                  <c:v>41914</c:v>
                </c:pt>
                <c:pt idx="1273" formatCode="m/d/yyyy">
                  <c:v>41913</c:v>
                </c:pt>
                <c:pt idx="1274" formatCode="m/d/yyyy">
                  <c:v>41912</c:v>
                </c:pt>
                <c:pt idx="1275" formatCode="m/d/yyyy">
                  <c:v>41911</c:v>
                </c:pt>
                <c:pt idx="1276" formatCode="m/d/yyyy">
                  <c:v>41908</c:v>
                </c:pt>
                <c:pt idx="1277" formatCode="m/d/yyyy">
                  <c:v>41907</c:v>
                </c:pt>
                <c:pt idx="1278" formatCode="m/d/yyyy">
                  <c:v>41906</c:v>
                </c:pt>
                <c:pt idx="1279" formatCode="m/d/yyyy">
                  <c:v>41905</c:v>
                </c:pt>
                <c:pt idx="1280" formatCode="m/d/yyyy">
                  <c:v>41904</c:v>
                </c:pt>
                <c:pt idx="1281" formatCode="m/d/yyyy">
                  <c:v>41901</c:v>
                </c:pt>
                <c:pt idx="1282" formatCode="m/d/yyyy">
                  <c:v>41900</c:v>
                </c:pt>
                <c:pt idx="1283" formatCode="m/d/yyyy">
                  <c:v>41899</c:v>
                </c:pt>
                <c:pt idx="1284" formatCode="m/d/yyyy">
                  <c:v>41898</c:v>
                </c:pt>
                <c:pt idx="1285" formatCode="m/d/yyyy">
                  <c:v>41897</c:v>
                </c:pt>
                <c:pt idx="1286" formatCode="m/d/yyyy">
                  <c:v>41894</c:v>
                </c:pt>
                <c:pt idx="1287" formatCode="m/d/yyyy">
                  <c:v>41893</c:v>
                </c:pt>
                <c:pt idx="1288" formatCode="m/d/yyyy">
                  <c:v>41892</c:v>
                </c:pt>
                <c:pt idx="1289" formatCode="m/d/yyyy">
                  <c:v>41891</c:v>
                </c:pt>
                <c:pt idx="1290" formatCode="m/d/yyyy">
                  <c:v>41890</c:v>
                </c:pt>
                <c:pt idx="1291" formatCode="m/d/yyyy">
                  <c:v>41887</c:v>
                </c:pt>
                <c:pt idx="1292" formatCode="m/d/yyyy">
                  <c:v>41886</c:v>
                </c:pt>
                <c:pt idx="1293" formatCode="m/d/yyyy">
                  <c:v>41885</c:v>
                </c:pt>
                <c:pt idx="1294" formatCode="m/d/yyyy">
                  <c:v>41884</c:v>
                </c:pt>
                <c:pt idx="1295" formatCode="m/d/yyyy">
                  <c:v>41883</c:v>
                </c:pt>
                <c:pt idx="1296" formatCode="m/d/yyyy">
                  <c:v>41880</c:v>
                </c:pt>
                <c:pt idx="1297" formatCode="m/d/yyyy">
                  <c:v>41879</c:v>
                </c:pt>
                <c:pt idx="1298" formatCode="m/d/yyyy">
                  <c:v>41878</c:v>
                </c:pt>
                <c:pt idx="1299" formatCode="m/d/yyyy">
                  <c:v>41877</c:v>
                </c:pt>
                <c:pt idx="1300" formatCode="m/d/yyyy">
                  <c:v>41876</c:v>
                </c:pt>
                <c:pt idx="1301" formatCode="m/d/yyyy">
                  <c:v>41873</c:v>
                </c:pt>
                <c:pt idx="1302" formatCode="m/d/yyyy">
                  <c:v>41872</c:v>
                </c:pt>
                <c:pt idx="1303" formatCode="m/d/yyyy">
                  <c:v>41871</c:v>
                </c:pt>
                <c:pt idx="1304" formatCode="m/d/yyyy">
                  <c:v>41870</c:v>
                </c:pt>
                <c:pt idx="1305" formatCode="m/d/yyyy">
                  <c:v>41869</c:v>
                </c:pt>
                <c:pt idx="1306" formatCode="m/d/yyyy">
                  <c:v>41866</c:v>
                </c:pt>
                <c:pt idx="1307" formatCode="m/d/yyyy">
                  <c:v>41865</c:v>
                </c:pt>
                <c:pt idx="1308" formatCode="m/d/yyyy">
                  <c:v>41864</c:v>
                </c:pt>
                <c:pt idx="1309" formatCode="m/d/yyyy">
                  <c:v>41863</c:v>
                </c:pt>
                <c:pt idx="1310" formatCode="m/d/yyyy">
                  <c:v>41862</c:v>
                </c:pt>
                <c:pt idx="1311" formatCode="m/d/yyyy">
                  <c:v>41859</c:v>
                </c:pt>
                <c:pt idx="1312" formatCode="m/d/yyyy">
                  <c:v>41858</c:v>
                </c:pt>
                <c:pt idx="1313" formatCode="m/d/yyyy">
                  <c:v>41857</c:v>
                </c:pt>
                <c:pt idx="1314" formatCode="m/d/yyyy">
                  <c:v>41856</c:v>
                </c:pt>
                <c:pt idx="1315" formatCode="m/d/yyyy">
                  <c:v>41855</c:v>
                </c:pt>
                <c:pt idx="1316" formatCode="m/d/yyyy">
                  <c:v>41852</c:v>
                </c:pt>
                <c:pt idx="1317" formatCode="m/d/yyyy">
                  <c:v>41851</c:v>
                </c:pt>
                <c:pt idx="1318" formatCode="m/d/yyyy">
                  <c:v>41850</c:v>
                </c:pt>
                <c:pt idx="1319" formatCode="m/d/yyyy">
                  <c:v>41849</c:v>
                </c:pt>
                <c:pt idx="1320" formatCode="m/d/yyyy">
                  <c:v>41848</c:v>
                </c:pt>
                <c:pt idx="1321" formatCode="m/d/yyyy">
                  <c:v>41845</c:v>
                </c:pt>
                <c:pt idx="1322" formatCode="m/d/yyyy">
                  <c:v>41844</c:v>
                </c:pt>
                <c:pt idx="1323" formatCode="m/d/yyyy">
                  <c:v>41843</c:v>
                </c:pt>
                <c:pt idx="1324" formatCode="m/d/yyyy">
                  <c:v>41842</c:v>
                </c:pt>
                <c:pt idx="1325" formatCode="m/d/yyyy">
                  <c:v>41841</c:v>
                </c:pt>
                <c:pt idx="1326" formatCode="m/d/yyyy">
                  <c:v>41838</c:v>
                </c:pt>
                <c:pt idx="1327" formatCode="m/d/yyyy">
                  <c:v>41837</c:v>
                </c:pt>
                <c:pt idx="1328" formatCode="m/d/yyyy">
                  <c:v>41836</c:v>
                </c:pt>
                <c:pt idx="1329" formatCode="m/d/yyyy">
                  <c:v>41835</c:v>
                </c:pt>
                <c:pt idx="1330" formatCode="m/d/yyyy">
                  <c:v>41834</c:v>
                </c:pt>
                <c:pt idx="1331" formatCode="m/d/yyyy">
                  <c:v>41831</c:v>
                </c:pt>
                <c:pt idx="1332" formatCode="m/d/yyyy">
                  <c:v>41830</c:v>
                </c:pt>
                <c:pt idx="1333" formatCode="m/d/yyyy">
                  <c:v>41829</c:v>
                </c:pt>
                <c:pt idx="1334" formatCode="m/d/yyyy">
                  <c:v>41828</c:v>
                </c:pt>
                <c:pt idx="1335" formatCode="m/d/yyyy">
                  <c:v>41827</c:v>
                </c:pt>
                <c:pt idx="1336" formatCode="m/d/yyyy">
                  <c:v>41824</c:v>
                </c:pt>
                <c:pt idx="1337" formatCode="m/d/yyyy">
                  <c:v>41823</c:v>
                </c:pt>
                <c:pt idx="1338" formatCode="m/d/yyyy">
                  <c:v>41822</c:v>
                </c:pt>
                <c:pt idx="1339" formatCode="m/d/yyyy">
                  <c:v>41821</c:v>
                </c:pt>
                <c:pt idx="1340" formatCode="m/d/yyyy">
                  <c:v>41820</c:v>
                </c:pt>
                <c:pt idx="1341" formatCode="m/d/yyyy">
                  <c:v>41817</c:v>
                </c:pt>
                <c:pt idx="1342" formatCode="m/d/yyyy">
                  <c:v>41816</c:v>
                </c:pt>
                <c:pt idx="1343" formatCode="m/d/yyyy">
                  <c:v>41815</c:v>
                </c:pt>
                <c:pt idx="1344" formatCode="m/d/yyyy">
                  <c:v>41814</c:v>
                </c:pt>
                <c:pt idx="1345" formatCode="m/d/yyyy">
                  <c:v>41813</c:v>
                </c:pt>
                <c:pt idx="1346" formatCode="m/d/yyyy">
                  <c:v>41810</c:v>
                </c:pt>
                <c:pt idx="1347" formatCode="m/d/yyyy">
                  <c:v>41809</c:v>
                </c:pt>
                <c:pt idx="1348" formatCode="m/d/yyyy">
                  <c:v>41808</c:v>
                </c:pt>
                <c:pt idx="1349" formatCode="m/d/yyyy">
                  <c:v>41807</c:v>
                </c:pt>
                <c:pt idx="1350" formatCode="m/d/yyyy">
                  <c:v>41806</c:v>
                </c:pt>
                <c:pt idx="1351" formatCode="m/d/yyyy">
                  <c:v>41803</c:v>
                </c:pt>
                <c:pt idx="1352" formatCode="m/d/yyyy">
                  <c:v>41802</c:v>
                </c:pt>
                <c:pt idx="1353" formatCode="m/d/yyyy">
                  <c:v>41801</c:v>
                </c:pt>
                <c:pt idx="1354" formatCode="m/d/yyyy">
                  <c:v>41800</c:v>
                </c:pt>
                <c:pt idx="1355" formatCode="m/d/yyyy">
                  <c:v>41799</c:v>
                </c:pt>
                <c:pt idx="1356" formatCode="m/d/yyyy">
                  <c:v>41796</c:v>
                </c:pt>
                <c:pt idx="1357" formatCode="m/d/yyyy">
                  <c:v>41795</c:v>
                </c:pt>
                <c:pt idx="1358" formatCode="m/d/yyyy">
                  <c:v>41794</c:v>
                </c:pt>
                <c:pt idx="1359" formatCode="m/d/yyyy">
                  <c:v>41793</c:v>
                </c:pt>
                <c:pt idx="1360" formatCode="m/d/yyyy">
                  <c:v>41792</c:v>
                </c:pt>
                <c:pt idx="1361" formatCode="m/d/yyyy">
                  <c:v>41789</c:v>
                </c:pt>
                <c:pt idx="1362" formatCode="m/d/yyyy">
                  <c:v>41788</c:v>
                </c:pt>
                <c:pt idx="1363" formatCode="m/d/yyyy">
                  <c:v>41787</c:v>
                </c:pt>
                <c:pt idx="1364" formatCode="m/d/yyyy">
                  <c:v>41786</c:v>
                </c:pt>
                <c:pt idx="1365" formatCode="m/d/yyyy">
                  <c:v>41785</c:v>
                </c:pt>
                <c:pt idx="1366" formatCode="m/d/yyyy">
                  <c:v>41782</c:v>
                </c:pt>
                <c:pt idx="1367" formatCode="m/d/yyyy">
                  <c:v>41781</c:v>
                </c:pt>
                <c:pt idx="1368" formatCode="m/d/yyyy">
                  <c:v>41780</c:v>
                </c:pt>
                <c:pt idx="1369" formatCode="m/d/yyyy">
                  <c:v>41779</c:v>
                </c:pt>
                <c:pt idx="1370" formatCode="m/d/yyyy">
                  <c:v>41778</c:v>
                </c:pt>
                <c:pt idx="1371" formatCode="m/d/yyyy">
                  <c:v>41775</c:v>
                </c:pt>
                <c:pt idx="1372" formatCode="m/d/yyyy">
                  <c:v>41774</c:v>
                </c:pt>
                <c:pt idx="1373" formatCode="m/d/yyyy">
                  <c:v>41773</c:v>
                </c:pt>
                <c:pt idx="1374" formatCode="m/d/yyyy">
                  <c:v>41772</c:v>
                </c:pt>
                <c:pt idx="1375" formatCode="m/d/yyyy">
                  <c:v>41771</c:v>
                </c:pt>
                <c:pt idx="1376" formatCode="m/d/yyyy">
                  <c:v>41768</c:v>
                </c:pt>
                <c:pt idx="1377" formatCode="m/d/yyyy">
                  <c:v>41767</c:v>
                </c:pt>
                <c:pt idx="1378" formatCode="m/d/yyyy">
                  <c:v>41766</c:v>
                </c:pt>
                <c:pt idx="1379" formatCode="m/d/yyyy">
                  <c:v>41765</c:v>
                </c:pt>
                <c:pt idx="1380" formatCode="m/d/yyyy">
                  <c:v>41764</c:v>
                </c:pt>
                <c:pt idx="1381" formatCode="m/d/yyyy">
                  <c:v>41761</c:v>
                </c:pt>
                <c:pt idx="1382" formatCode="m/d/yyyy">
                  <c:v>41760</c:v>
                </c:pt>
                <c:pt idx="1383" formatCode="m/d/yyyy">
                  <c:v>41759</c:v>
                </c:pt>
                <c:pt idx="1384" formatCode="m/d/yyyy">
                  <c:v>41758</c:v>
                </c:pt>
                <c:pt idx="1385" formatCode="m/d/yyyy">
                  <c:v>41757</c:v>
                </c:pt>
                <c:pt idx="1386" formatCode="m/d/yyyy">
                  <c:v>41754</c:v>
                </c:pt>
                <c:pt idx="1387" formatCode="m/d/yyyy">
                  <c:v>41753</c:v>
                </c:pt>
                <c:pt idx="1388" formatCode="m/d/yyyy">
                  <c:v>41752</c:v>
                </c:pt>
                <c:pt idx="1389" formatCode="m/d/yyyy">
                  <c:v>41751</c:v>
                </c:pt>
                <c:pt idx="1390" formatCode="m/d/yyyy">
                  <c:v>41750</c:v>
                </c:pt>
                <c:pt idx="1391" formatCode="m/d/yyyy">
                  <c:v>41747</c:v>
                </c:pt>
                <c:pt idx="1392" formatCode="m/d/yyyy">
                  <c:v>41746</c:v>
                </c:pt>
                <c:pt idx="1393" formatCode="m/d/yyyy">
                  <c:v>41745</c:v>
                </c:pt>
                <c:pt idx="1394" formatCode="m/d/yyyy">
                  <c:v>41744</c:v>
                </c:pt>
                <c:pt idx="1395" formatCode="m/d/yyyy">
                  <c:v>41743</c:v>
                </c:pt>
                <c:pt idx="1396" formatCode="m/d/yyyy">
                  <c:v>41740</c:v>
                </c:pt>
                <c:pt idx="1397" formatCode="m/d/yyyy">
                  <c:v>41739</c:v>
                </c:pt>
                <c:pt idx="1398" formatCode="m/d/yyyy">
                  <c:v>41738</c:v>
                </c:pt>
                <c:pt idx="1399" formatCode="m/d/yyyy">
                  <c:v>41737</c:v>
                </c:pt>
                <c:pt idx="1400" formatCode="m/d/yyyy">
                  <c:v>41736</c:v>
                </c:pt>
                <c:pt idx="1401" formatCode="m/d/yyyy">
                  <c:v>41733</c:v>
                </c:pt>
                <c:pt idx="1402" formatCode="m/d/yyyy">
                  <c:v>41732</c:v>
                </c:pt>
                <c:pt idx="1403" formatCode="m/d/yyyy">
                  <c:v>41731</c:v>
                </c:pt>
                <c:pt idx="1404" formatCode="m/d/yyyy">
                  <c:v>41730</c:v>
                </c:pt>
                <c:pt idx="1405" formatCode="m/d/yyyy">
                  <c:v>41729</c:v>
                </c:pt>
                <c:pt idx="1406" formatCode="m/d/yyyy">
                  <c:v>41726</c:v>
                </c:pt>
                <c:pt idx="1407" formatCode="m/d/yyyy">
                  <c:v>41725</c:v>
                </c:pt>
                <c:pt idx="1408" formatCode="m/d/yyyy">
                  <c:v>41724</c:v>
                </c:pt>
                <c:pt idx="1409" formatCode="m/d/yyyy">
                  <c:v>41723</c:v>
                </c:pt>
                <c:pt idx="1410" formatCode="m/d/yyyy">
                  <c:v>41722</c:v>
                </c:pt>
                <c:pt idx="1411" formatCode="m/d/yyyy">
                  <c:v>41719</c:v>
                </c:pt>
                <c:pt idx="1412" formatCode="m/d/yyyy">
                  <c:v>41718</c:v>
                </c:pt>
                <c:pt idx="1413" formatCode="m/d/yyyy">
                  <c:v>41717</c:v>
                </c:pt>
                <c:pt idx="1414" formatCode="m/d/yyyy">
                  <c:v>41716</c:v>
                </c:pt>
                <c:pt idx="1415" formatCode="m/d/yyyy">
                  <c:v>41715</c:v>
                </c:pt>
                <c:pt idx="1416" formatCode="m/d/yyyy">
                  <c:v>41712</c:v>
                </c:pt>
                <c:pt idx="1417" formatCode="m/d/yyyy">
                  <c:v>41711</c:v>
                </c:pt>
                <c:pt idx="1418" formatCode="m/d/yyyy">
                  <c:v>41710</c:v>
                </c:pt>
                <c:pt idx="1419" formatCode="m/d/yyyy">
                  <c:v>41709</c:v>
                </c:pt>
                <c:pt idx="1420" formatCode="m/d/yyyy">
                  <c:v>41708</c:v>
                </c:pt>
                <c:pt idx="1421" formatCode="m/d/yyyy">
                  <c:v>41705</c:v>
                </c:pt>
                <c:pt idx="1422" formatCode="m/d/yyyy">
                  <c:v>41704</c:v>
                </c:pt>
                <c:pt idx="1423" formatCode="m/d/yyyy">
                  <c:v>41703</c:v>
                </c:pt>
                <c:pt idx="1424" formatCode="m/d/yyyy">
                  <c:v>41702</c:v>
                </c:pt>
                <c:pt idx="1425" formatCode="m/d/yyyy">
                  <c:v>41701</c:v>
                </c:pt>
                <c:pt idx="1426" formatCode="m/d/yyyy">
                  <c:v>41698</c:v>
                </c:pt>
                <c:pt idx="1427" formatCode="m/d/yyyy">
                  <c:v>41697</c:v>
                </c:pt>
                <c:pt idx="1428" formatCode="m/d/yyyy">
                  <c:v>41696</c:v>
                </c:pt>
                <c:pt idx="1429" formatCode="m/d/yyyy">
                  <c:v>41695</c:v>
                </c:pt>
                <c:pt idx="1430" formatCode="m/d/yyyy">
                  <c:v>41694</c:v>
                </c:pt>
                <c:pt idx="1431" formatCode="m/d/yyyy">
                  <c:v>41691</c:v>
                </c:pt>
                <c:pt idx="1432" formatCode="m/d/yyyy">
                  <c:v>41690</c:v>
                </c:pt>
                <c:pt idx="1433" formatCode="m/d/yyyy">
                  <c:v>41689</c:v>
                </c:pt>
                <c:pt idx="1434" formatCode="m/d/yyyy">
                  <c:v>41688</c:v>
                </c:pt>
                <c:pt idx="1435" formatCode="m/d/yyyy">
                  <c:v>41687</c:v>
                </c:pt>
                <c:pt idx="1436" formatCode="m/d/yyyy">
                  <c:v>41684</c:v>
                </c:pt>
                <c:pt idx="1437" formatCode="m/d/yyyy">
                  <c:v>41683</c:v>
                </c:pt>
                <c:pt idx="1438" formatCode="m/d/yyyy">
                  <c:v>41682</c:v>
                </c:pt>
                <c:pt idx="1439" formatCode="m/d/yyyy">
                  <c:v>41681</c:v>
                </c:pt>
                <c:pt idx="1440" formatCode="m/d/yyyy">
                  <c:v>41680</c:v>
                </c:pt>
                <c:pt idx="1441" formatCode="m/d/yyyy">
                  <c:v>41677</c:v>
                </c:pt>
                <c:pt idx="1442" formatCode="m/d/yyyy">
                  <c:v>41676</c:v>
                </c:pt>
                <c:pt idx="1443" formatCode="m/d/yyyy">
                  <c:v>41675</c:v>
                </c:pt>
                <c:pt idx="1444" formatCode="m/d/yyyy">
                  <c:v>41674</c:v>
                </c:pt>
                <c:pt idx="1445" formatCode="m/d/yyyy">
                  <c:v>41673</c:v>
                </c:pt>
                <c:pt idx="1446" formatCode="m/d/yyyy">
                  <c:v>41670</c:v>
                </c:pt>
                <c:pt idx="1447" formatCode="m/d/yyyy">
                  <c:v>41669</c:v>
                </c:pt>
                <c:pt idx="1448" formatCode="m/d/yyyy">
                  <c:v>41668</c:v>
                </c:pt>
                <c:pt idx="1449" formatCode="m/d/yyyy">
                  <c:v>41667</c:v>
                </c:pt>
                <c:pt idx="1450" formatCode="m/d/yyyy">
                  <c:v>41666</c:v>
                </c:pt>
                <c:pt idx="1451" formatCode="m/d/yyyy">
                  <c:v>41663</c:v>
                </c:pt>
                <c:pt idx="1452" formatCode="m/d/yyyy">
                  <c:v>41662</c:v>
                </c:pt>
                <c:pt idx="1453" formatCode="m/d/yyyy">
                  <c:v>41661</c:v>
                </c:pt>
                <c:pt idx="1454" formatCode="m/d/yyyy">
                  <c:v>41660</c:v>
                </c:pt>
                <c:pt idx="1455" formatCode="m/d/yyyy">
                  <c:v>41656</c:v>
                </c:pt>
                <c:pt idx="1456" formatCode="m/d/yyyy">
                  <c:v>41655</c:v>
                </c:pt>
                <c:pt idx="1457" formatCode="m/d/yyyy">
                  <c:v>41654</c:v>
                </c:pt>
                <c:pt idx="1458" formatCode="m/d/yyyy">
                  <c:v>41653</c:v>
                </c:pt>
                <c:pt idx="1459" formatCode="m/d/yyyy">
                  <c:v>41652</c:v>
                </c:pt>
                <c:pt idx="1460" formatCode="m/d/yyyy">
                  <c:v>41649</c:v>
                </c:pt>
                <c:pt idx="1461" formatCode="m/d/yyyy">
                  <c:v>41648</c:v>
                </c:pt>
                <c:pt idx="1462" formatCode="m/d/yyyy">
                  <c:v>41647</c:v>
                </c:pt>
                <c:pt idx="1463" formatCode="m/d/yyyy">
                  <c:v>41646</c:v>
                </c:pt>
                <c:pt idx="1464" formatCode="m/d/yyyy">
                  <c:v>41645</c:v>
                </c:pt>
                <c:pt idx="1465" formatCode="m/d/yyyy">
                  <c:v>41642</c:v>
                </c:pt>
                <c:pt idx="1466" formatCode="m/d/yyyy">
                  <c:v>41641</c:v>
                </c:pt>
                <c:pt idx="1467" formatCode="m/d/yyyy">
                  <c:v>41639</c:v>
                </c:pt>
                <c:pt idx="1468" formatCode="m/d/yyyy">
                  <c:v>41638</c:v>
                </c:pt>
                <c:pt idx="1469" formatCode="m/d/yyyy">
                  <c:v>41635</c:v>
                </c:pt>
                <c:pt idx="1470" formatCode="m/d/yyyy">
                  <c:v>41634</c:v>
                </c:pt>
                <c:pt idx="1471" formatCode="m/d/yyyy">
                  <c:v>41632</c:v>
                </c:pt>
                <c:pt idx="1472" formatCode="m/d/yyyy">
                  <c:v>41631</c:v>
                </c:pt>
                <c:pt idx="1473" formatCode="m/d/yyyy">
                  <c:v>41628</c:v>
                </c:pt>
                <c:pt idx="1474" formatCode="m/d/yyyy">
                  <c:v>41627</c:v>
                </c:pt>
                <c:pt idx="1475" formatCode="m/d/yyyy">
                  <c:v>41626</c:v>
                </c:pt>
                <c:pt idx="1476" formatCode="m/d/yyyy">
                  <c:v>41625</c:v>
                </c:pt>
                <c:pt idx="1477" formatCode="m/d/yyyy">
                  <c:v>41624</c:v>
                </c:pt>
                <c:pt idx="1478" formatCode="m/d/yyyy">
                  <c:v>41621</c:v>
                </c:pt>
                <c:pt idx="1479" formatCode="m/d/yyyy">
                  <c:v>41620</c:v>
                </c:pt>
                <c:pt idx="1480" formatCode="m/d/yyyy">
                  <c:v>41619</c:v>
                </c:pt>
                <c:pt idx="1481" formatCode="m/d/yyyy">
                  <c:v>41618</c:v>
                </c:pt>
                <c:pt idx="1482" formatCode="m/d/yyyy">
                  <c:v>41617</c:v>
                </c:pt>
                <c:pt idx="1483" formatCode="m/d/yyyy">
                  <c:v>41614</c:v>
                </c:pt>
                <c:pt idx="1484" formatCode="m/d/yyyy">
                  <c:v>41613</c:v>
                </c:pt>
                <c:pt idx="1485" formatCode="m/d/yyyy">
                  <c:v>41612</c:v>
                </c:pt>
                <c:pt idx="1486" formatCode="m/d/yyyy">
                  <c:v>41611</c:v>
                </c:pt>
                <c:pt idx="1487" formatCode="m/d/yyyy">
                  <c:v>41610</c:v>
                </c:pt>
                <c:pt idx="1488" formatCode="m/d/yyyy">
                  <c:v>41607</c:v>
                </c:pt>
                <c:pt idx="1489" formatCode="m/d/yyyy">
                  <c:v>41605</c:v>
                </c:pt>
                <c:pt idx="1490" formatCode="m/d/yyyy">
                  <c:v>41604</c:v>
                </c:pt>
                <c:pt idx="1491" formatCode="m/d/yyyy">
                  <c:v>41603</c:v>
                </c:pt>
                <c:pt idx="1492" formatCode="m/d/yyyy">
                  <c:v>41600</c:v>
                </c:pt>
                <c:pt idx="1493" formatCode="m/d/yyyy">
                  <c:v>41599</c:v>
                </c:pt>
                <c:pt idx="1494" formatCode="m/d/yyyy">
                  <c:v>41598</c:v>
                </c:pt>
                <c:pt idx="1495" formatCode="m/d/yyyy">
                  <c:v>41597</c:v>
                </c:pt>
                <c:pt idx="1496" formatCode="m/d/yyyy">
                  <c:v>41596</c:v>
                </c:pt>
                <c:pt idx="1497" formatCode="m/d/yyyy">
                  <c:v>41593</c:v>
                </c:pt>
                <c:pt idx="1498" formatCode="m/d/yyyy">
                  <c:v>41592</c:v>
                </c:pt>
                <c:pt idx="1499" formatCode="m/d/yyyy">
                  <c:v>41591</c:v>
                </c:pt>
                <c:pt idx="1500" formatCode="m/d/yyyy">
                  <c:v>41590</c:v>
                </c:pt>
                <c:pt idx="1501" formatCode="m/d/yyyy">
                  <c:v>41586</c:v>
                </c:pt>
                <c:pt idx="1502" formatCode="m/d/yyyy">
                  <c:v>41585</c:v>
                </c:pt>
                <c:pt idx="1503" formatCode="m/d/yyyy">
                  <c:v>41584</c:v>
                </c:pt>
                <c:pt idx="1504" formatCode="m/d/yyyy">
                  <c:v>41583</c:v>
                </c:pt>
                <c:pt idx="1505" formatCode="m/d/yyyy">
                  <c:v>41582</c:v>
                </c:pt>
                <c:pt idx="1506" formatCode="m/d/yyyy">
                  <c:v>41579</c:v>
                </c:pt>
                <c:pt idx="1507" formatCode="m/d/yyyy">
                  <c:v>41578</c:v>
                </c:pt>
                <c:pt idx="1508" formatCode="m/d/yyyy">
                  <c:v>41577</c:v>
                </c:pt>
                <c:pt idx="1509" formatCode="m/d/yyyy">
                  <c:v>41576</c:v>
                </c:pt>
                <c:pt idx="1510" formatCode="m/d/yyyy">
                  <c:v>41575</c:v>
                </c:pt>
                <c:pt idx="1511" formatCode="m/d/yyyy">
                  <c:v>41572</c:v>
                </c:pt>
                <c:pt idx="1512" formatCode="m/d/yyyy">
                  <c:v>41571</c:v>
                </c:pt>
                <c:pt idx="1513" formatCode="m/d/yyyy">
                  <c:v>41570</c:v>
                </c:pt>
                <c:pt idx="1514" formatCode="m/d/yyyy">
                  <c:v>41569</c:v>
                </c:pt>
                <c:pt idx="1515" formatCode="m/d/yyyy">
                  <c:v>41568</c:v>
                </c:pt>
                <c:pt idx="1516" formatCode="m/d/yyyy">
                  <c:v>41565</c:v>
                </c:pt>
                <c:pt idx="1517" formatCode="m/d/yyyy">
                  <c:v>41564</c:v>
                </c:pt>
                <c:pt idx="1518" formatCode="m/d/yyyy">
                  <c:v>41563</c:v>
                </c:pt>
                <c:pt idx="1519" formatCode="m/d/yyyy">
                  <c:v>41562</c:v>
                </c:pt>
                <c:pt idx="1520" formatCode="m/d/yyyy">
                  <c:v>41558</c:v>
                </c:pt>
                <c:pt idx="1521" formatCode="m/d/yyyy">
                  <c:v>41557</c:v>
                </c:pt>
                <c:pt idx="1522" formatCode="m/d/yyyy">
                  <c:v>41556</c:v>
                </c:pt>
                <c:pt idx="1523" formatCode="m/d/yyyy">
                  <c:v>41555</c:v>
                </c:pt>
                <c:pt idx="1524" formatCode="m/d/yyyy">
                  <c:v>41554</c:v>
                </c:pt>
                <c:pt idx="1525" formatCode="m/d/yyyy">
                  <c:v>41551</c:v>
                </c:pt>
                <c:pt idx="1526" formatCode="m/d/yyyy">
                  <c:v>41550</c:v>
                </c:pt>
                <c:pt idx="1527" formatCode="m/d/yyyy">
                  <c:v>41549</c:v>
                </c:pt>
                <c:pt idx="1528" formatCode="m/d/yyyy">
                  <c:v>41548</c:v>
                </c:pt>
                <c:pt idx="1529" formatCode="m/d/yyyy">
                  <c:v>41547</c:v>
                </c:pt>
                <c:pt idx="1530" formatCode="m/d/yyyy">
                  <c:v>41544</c:v>
                </c:pt>
                <c:pt idx="1531" formatCode="m/d/yyyy">
                  <c:v>41543</c:v>
                </c:pt>
                <c:pt idx="1532" formatCode="m/d/yyyy">
                  <c:v>41542</c:v>
                </c:pt>
                <c:pt idx="1533" formatCode="m/d/yyyy">
                  <c:v>41541</c:v>
                </c:pt>
                <c:pt idx="1534" formatCode="m/d/yyyy">
                  <c:v>41540</c:v>
                </c:pt>
                <c:pt idx="1535" formatCode="m/d/yyyy">
                  <c:v>41537</c:v>
                </c:pt>
                <c:pt idx="1536" formatCode="m/d/yyyy">
                  <c:v>41536</c:v>
                </c:pt>
                <c:pt idx="1537" formatCode="m/d/yyyy">
                  <c:v>41535</c:v>
                </c:pt>
                <c:pt idx="1538" formatCode="m/d/yyyy">
                  <c:v>41534</c:v>
                </c:pt>
                <c:pt idx="1539" formatCode="m/d/yyyy">
                  <c:v>41533</c:v>
                </c:pt>
                <c:pt idx="1540" formatCode="m/d/yyyy">
                  <c:v>41530</c:v>
                </c:pt>
                <c:pt idx="1541" formatCode="m/d/yyyy">
                  <c:v>41529</c:v>
                </c:pt>
                <c:pt idx="1542" formatCode="m/d/yyyy">
                  <c:v>41528</c:v>
                </c:pt>
                <c:pt idx="1543" formatCode="m/d/yyyy">
                  <c:v>41527</c:v>
                </c:pt>
                <c:pt idx="1544" formatCode="m/d/yyyy">
                  <c:v>41526</c:v>
                </c:pt>
                <c:pt idx="1545" formatCode="m/d/yyyy">
                  <c:v>41523</c:v>
                </c:pt>
                <c:pt idx="1546" formatCode="m/d/yyyy">
                  <c:v>41522</c:v>
                </c:pt>
                <c:pt idx="1547" formatCode="m/d/yyyy">
                  <c:v>41521</c:v>
                </c:pt>
                <c:pt idx="1548" formatCode="m/d/yyyy">
                  <c:v>41520</c:v>
                </c:pt>
                <c:pt idx="1549" formatCode="m/d/yyyy">
                  <c:v>41516</c:v>
                </c:pt>
                <c:pt idx="1550" formatCode="m/d/yyyy">
                  <c:v>41515</c:v>
                </c:pt>
                <c:pt idx="1551" formatCode="m/d/yyyy">
                  <c:v>41514</c:v>
                </c:pt>
                <c:pt idx="1552" formatCode="m/d/yyyy">
                  <c:v>41513</c:v>
                </c:pt>
                <c:pt idx="1553" formatCode="m/d/yyyy">
                  <c:v>41512</c:v>
                </c:pt>
                <c:pt idx="1554" formatCode="m/d/yyyy">
                  <c:v>41509</c:v>
                </c:pt>
                <c:pt idx="1555" formatCode="m/d/yyyy">
                  <c:v>41508</c:v>
                </c:pt>
                <c:pt idx="1556" formatCode="m/d/yyyy">
                  <c:v>41507</c:v>
                </c:pt>
                <c:pt idx="1557" formatCode="m/d/yyyy">
                  <c:v>41506</c:v>
                </c:pt>
                <c:pt idx="1558" formatCode="m/d/yyyy">
                  <c:v>41505</c:v>
                </c:pt>
                <c:pt idx="1559" formatCode="m/d/yyyy">
                  <c:v>41502</c:v>
                </c:pt>
                <c:pt idx="1560" formatCode="m/d/yyyy">
                  <c:v>41501</c:v>
                </c:pt>
                <c:pt idx="1561" formatCode="m/d/yyyy">
                  <c:v>41500</c:v>
                </c:pt>
                <c:pt idx="1562" formatCode="m/d/yyyy">
                  <c:v>41499</c:v>
                </c:pt>
                <c:pt idx="1563" formatCode="m/d/yyyy">
                  <c:v>41498</c:v>
                </c:pt>
                <c:pt idx="1564" formatCode="m/d/yyyy">
                  <c:v>41495</c:v>
                </c:pt>
                <c:pt idx="1565" formatCode="m/d/yyyy">
                  <c:v>41494</c:v>
                </c:pt>
                <c:pt idx="1566" formatCode="m/d/yyyy">
                  <c:v>41493</c:v>
                </c:pt>
                <c:pt idx="1567" formatCode="m/d/yyyy">
                  <c:v>41492</c:v>
                </c:pt>
                <c:pt idx="1568" formatCode="m/d/yyyy">
                  <c:v>41491</c:v>
                </c:pt>
                <c:pt idx="1569" formatCode="m/d/yyyy">
                  <c:v>41488</c:v>
                </c:pt>
                <c:pt idx="1570" formatCode="m/d/yyyy">
                  <c:v>41487</c:v>
                </c:pt>
                <c:pt idx="1571" formatCode="m/d/yyyy">
                  <c:v>41486</c:v>
                </c:pt>
                <c:pt idx="1572" formatCode="m/d/yyyy">
                  <c:v>41485</c:v>
                </c:pt>
                <c:pt idx="1573" formatCode="m/d/yyyy">
                  <c:v>41484</c:v>
                </c:pt>
                <c:pt idx="1574" formatCode="m/d/yyyy">
                  <c:v>41481</c:v>
                </c:pt>
                <c:pt idx="1575" formatCode="m/d/yyyy">
                  <c:v>41480</c:v>
                </c:pt>
                <c:pt idx="1576" formatCode="m/d/yyyy">
                  <c:v>41479</c:v>
                </c:pt>
                <c:pt idx="1577" formatCode="m/d/yyyy">
                  <c:v>41478</c:v>
                </c:pt>
                <c:pt idx="1578" formatCode="m/d/yyyy">
                  <c:v>41477</c:v>
                </c:pt>
                <c:pt idx="1579" formatCode="m/d/yyyy">
                  <c:v>41474</c:v>
                </c:pt>
                <c:pt idx="1580" formatCode="m/d/yyyy">
                  <c:v>41473</c:v>
                </c:pt>
                <c:pt idx="1581" formatCode="m/d/yyyy">
                  <c:v>41472</c:v>
                </c:pt>
                <c:pt idx="1582" formatCode="m/d/yyyy">
                  <c:v>41471</c:v>
                </c:pt>
                <c:pt idx="1583" formatCode="m/d/yyyy">
                  <c:v>41470</c:v>
                </c:pt>
                <c:pt idx="1584" formatCode="m/d/yyyy">
                  <c:v>41467</c:v>
                </c:pt>
                <c:pt idx="1585" formatCode="m/d/yyyy">
                  <c:v>41466</c:v>
                </c:pt>
                <c:pt idx="1586" formatCode="m/d/yyyy">
                  <c:v>41465</c:v>
                </c:pt>
                <c:pt idx="1587" formatCode="m/d/yyyy">
                  <c:v>41464</c:v>
                </c:pt>
                <c:pt idx="1588" formatCode="m/d/yyyy">
                  <c:v>41463</c:v>
                </c:pt>
                <c:pt idx="1589" formatCode="m/d/yyyy">
                  <c:v>41460</c:v>
                </c:pt>
                <c:pt idx="1590" formatCode="m/d/yyyy">
                  <c:v>41458</c:v>
                </c:pt>
                <c:pt idx="1591" formatCode="m/d/yyyy">
                  <c:v>41457</c:v>
                </c:pt>
                <c:pt idx="1592" formatCode="m/d/yyyy">
                  <c:v>41456</c:v>
                </c:pt>
                <c:pt idx="1593" formatCode="m/d/yyyy">
                  <c:v>41453</c:v>
                </c:pt>
                <c:pt idx="1594" formatCode="m/d/yyyy">
                  <c:v>41452</c:v>
                </c:pt>
                <c:pt idx="1595" formatCode="m/d/yyyy">
                  <c:v>41451</c:v>
                </c:pt>
                <c:pt idx="1596" formatCode="m/d/yyyy">
                  <c:v>41450</c:v>
                </c:pt>
                <c:pt idx="1597" formatCode="m/d/yyyy">
                  <c:v>41449</c:v>
                </c:pt>
                <c:pt idx="1598" formatCode="m/d/yyyy">
                  <c:v>41446</c:v>
                </c:pt>
                <c:pt idx="1599" formatCode="m/d/yyyy">
                  <c:v>41445</c:v>
                </c:pt>
                <c:pt idx="1600" formatCode="m/d/yyyy">
                  <c:v>41444</c:v>
                </c:pt>
                <c:pt idx="1601" formatCode="m/d/yyyy">
                  <c:v>41443</c:v>
                </c:pt>
                <c:pt idx="1602" formatCode="m/d/yyyy">
                  <c:v>41442</c:v>
                </c:pt>
                <c:pt idx="1603" formatCode="m/d/yyyy">
                  <c:v>41439</c:v>
                </c:pt>
                <c:pt idx="1604" formatCode="m/d/yyyy">
                  <c:v>41438</c:v>
                </c:pt>
                <c:pt idx="1605" formatCode="m/d/yyyy">
                  <c:v>41437</c:v>
                </c:pt>
                <c:pt idx="1606" formatCode="m/d/yyyy">
                  <c:v>41436</c:v>
                </c:pt>
                <c:pt idx="1607" formatCode="m/d/yyyy">
                  <c:v>41435</c:v>
                </c:pt>
                <c:pt idx="1608" formatCode="m/d/yyyy">
                  <c:v>41432</c:v>
                </c:pt>
                <c:pt idx="1609" formatCode="m/d/yyyy">
                  <c:v>41431</c:v>
                </c:pt>
                <c:pt idx="1610" formatCode="m/d/yyyy">
                  <c:v>41430</c:v>
                </c:pt>
                <c:pt idx="1611" formatCode="m/d/yyyy">
                  <c:v>41429</c:v>
                </c:pt>
                <c:pt idx="1612" formatCode="m/d/yyyy">
                  <c:v>41428</c:v>
                </c:pt>
                <c:pt idx="1613" formatCode="m/d/yyyy">
                  <c:v>41425</c:v>
                </c:pt>
                <c:pt idx="1614" formatCode="m/d/yyyy">
                  <c:v>41424</c:v>
                </c:pt>
                <c:pt idx="1615" formatCode="m/d/yyyy">
                  <c:v>41423</c:v>
                </c:pt>
                <c:pt idx="1616" formatCode="m/d/yyyy">
                  <c:v>41422</c:v>
                </c:pt>
                <c:pt idx="1617" formatCode="m/d/yyyy">
                  <c:v>41418</c:v>
                </c:pt>
                <c:pt idx="1618" formatCode="m/d/yyyy">
                  <c:v>41417</c:v>
                </c:pt>
                <c:pt idx="1619" formatCode="m/d/yyyy">
                  <c:v>41416</c:v>
                </c:pt>
                <c:pt idx="1620" formatCode="m/d/yyyy">
                  <c:v>41415</c:v>
                </c:pt>
                <c:pt idx="1621" formatCode="m/d/yyyy">
                  <c:v>41414</c:v>
                </c:pt>
                <c:pt idx="1622" formatCode="m/d/yyyy">
                  <c:v>41411</c:v>
                </c:pt>
                <c:pt idx="1623" formatCode="m/d/yyyy">
                  <c:v>41410</c:v>
                </c:pt>
                <c:pt idx="1624" formatCode="m/d/yyyy">
                  <c:v>41409</c:v>
                </c:pt>
                <c:pt idx="1625" formatCode="m/d/yyyy">
                  <c:v>41408</c:v>
                </c:pt>
                <c:pt idx="1626" formatCode="m/d/yyyy">
                  <c:v>41407</c:v>
                </c:pt>
                <c:pt idx="1627" formatCode="m/d/yyyy">
                  <c:v>41404</c:v>
                </c:pt>
                <c:pt idx="1628" formatCode="m/d/yyyy">
                  <c:v>41403</c:v>
                </c:pt>
                <c:pt idx="1629" formatCode="m/d/yyyy">
                  <c:v>41402</c:v>
                </c:pt>
                <c:pt idx="1630" formatCode="m/d/yyyy">
                  <c:v>41401</c:v>
                </c:pt>
                <c:pt idx="1631" formatCode="m/d/yyyy">
                  <c:v>41400</c:v>
                </c:pt>
                <c:pt idx="1632" formatCode="m/d/yyyy">
                  <c:v>41397</c:v>
                </c:pt>
                <c:pt idx="1633" formatCode="m/d/yyyy">
                  <c:v>41396</c:v>
                </c:pt>
                <c:pt idx="1634" formatCode="m/d/yyyy">
                  <c:v>41395</c:v>
                </c:pt>
                <c:pt idx="1635" formatCode="m/d/yyyy">
                  <c:v>41394</c:v>
                </c:pt>
                <c:pt idx="1636" formatCode="m/d/yyyy">
                  <c:v>41393</c:v>
                </c:pt>
                <c:pt idx="1637" formatCode="m/d/yyyy">
                  <c:v>41390</c:v>
                </c:pt>
                <c:pt idx="1638" formatCode="m/d/yyyy">
                  <c:v>41389</c:v>
                </c:pt>
                <c:pt idx="1639" formatCode="m/d/yyyy">
                  <c:v>41388</c:v>
                </c:pt>
                <c:pt idx="1640" formatCode="m/d/yyyy">
                  <c:v>41387</c:v>
                </c:pt>
                <c:pt idx="1641" formatCode="m/d/yyyy">
                  <c:v>41386</c:v>
                </c:pt>
                <c:pt idx="1642" formatCode="m/d/yyyy">
                  <c:v>41383</c:v>
                </c:pt>
                <c:pt idx="1643" formatCode="m/d/yyyy">
                  <c:v>41382</c:v>
                </c:pt>
                <c:pt idx="1644" formatCode="m/d/yyyy">
                  <c:v>41381</c:v>
                </c:pt>
                <c:pt idx="1645" formatCode="m/d/yyyy">
                  <c:v>41380</c:v>
                </c:pt>
                <c:pt idx="1646" formatCode="m/d/yyyy">
                  <c:v>41379</c:v>
                </c:pt>
                <c:pt idx="1647" formatCode="m/d/yyyy">
                  <c:v>41376</c:v>
                </c:pt>
                <c:pt idx="1648" formatCode="m/d/yyyy">
                  <c:v>41375</c:v>
                </c:pt>
                <c:pt idx="1649" formatCode="m/d/yyyy">
                  <c:v>41374</c:v>
                </c:pt>
                <c:pt idx="1650" formatCode="m/d/yyyy">
                  <c:v>41373</c:v>
                </c:pt>
                <c:pt idx="1651" formatCode="m/d/yyyy">
                  <c:v>41372</c:v>
                </c:pt>
                <c:pt idx="1652" formatCode="m/d/yyyy">
                  <c:v>41369</c:v>
                </c:pt>
                <c:pt idx="1653" formatCode="m/d/yyyy">
                  <c:v>41368</c:v>
                </c:pt>
                <c:pt idx="1654" formatCode="m/d/yyyy">
                  <c:v>41367</c:v>
                </c:pt>
                <c:pt idx="1655" formatCode="m/d/yyyy">
                  <c:v>41366</c:v>
                </c:pt>
                <c:pt idx="1656" formatCode="m/d/yyyy">
                  <c:v>41365</c:v>
                </c:pt>
                <c:pt idx="1657" formatCode="m/d/yyyy">
                  <c:v>41361</c:v>
                </c:pt>
                <c:pt idx="1658" formatCode="m/d/yyyy">
                  <c:v>41360</c:v>
                </c:pt>
                <c:pt idx="1659" formatCode="m/d/yyyy">
                  <c:v>41359</c:v>
                </c:pt>
                <c:pt idx="1660" formatCode="m/d/yyyy">
                  <c:v>41358</c:v>
                </c:pt>
                <c:pt idx="1661" formatCode="m/d/yyyy">
                  <c:v>41355</c:v>
                </c:pt>
                <c:pt idx="1662" formatCode="m/d/yyyy">
                  <c:v>41354</c:v>
                </c:pt>
                <c:pt idx="1663" formatCode="m/d/yyyy">
                  <c:v>41353</c:v>
                </c:pt>
                <c:pt idx="1664" formatCode="m/d/yyyy">
                  <c:v>41352</c:v>
                </c:pt>
                <c:pt idx="1665" formatCode="m/d/yyyy">
                  <c:v>41351</c:v>
                </c:pt>
                <c:pt idx="1666" formatCode="m/d/yyyy">
                  <c:v>41348</c:v>
                </c:pt>
                <c:pt idx="1667" formatCode="m/d/yyyy">
                  <c:v>41347</c:v>
                </c:pt>
                <c:pt idx="1668" formatCode="m/d/yyyy">
                  <c:v>41346</c:v>
                </c:pt>
                <c:pt idx="1669" formatCode="m/d/yyyy">
                  <c:v>41345</c:v>
                </c:pt>
                <c:pt idx="1670" formatCode="m/d/yyyy">
                  <c:v>41344</c:v>
                </c:pt>
                <c:pt idx="1671" formatCode="m/d/yyyy">
                  <c:v>41341</c:v>
                </c:pt>
                <c:pt idx="1672" formatCode="m/d/yyyy">
                  <c:v>41340</c:v>
                </c:pt>
                <c:pt idx="1673" formatCode="m/d/yyyy">
                  <c:v>41339</c:v>
                </c:pt>
                <c:pt idx="1674" formatCode="m/d/yyyy">
                  <c:v>41338</c:v>
                </c:pt>
                <c:pt idx="1675" formatCode="m/d/yyyy">
                  <c:v>41337</c:v>
                </c:pt>
                <c:pt idx="1676" formatCode="m/d/yyyy">
                  <c:v>41334</c:v>
                </c:pt>
                <c:pt idx="1677" formatCode="m/d/yyyy">
                  <c:v>41333</c:v>
                </c:pt>
                <c:pt idx="1678" formatCode="m/d/yyyy">
                  <c:v>41332</c:v>
                </c:pt>
                <c:pt idx="1679" formatCode="m/d/yyyy">
                  <c:v>41331</c:v>
                </c:pt>
                <c:pt idx="1680" formatCode="m/d/yyyy">
                  <c:v>41330</c:v>
                </c:pt>
                <c:pt idx="1681" formatCode="m/d/yyyy">
                  <c:v>41327</c:v>
                </c:pt>
                <c:pt idx="1682" formatCode="m/d/yyyy">
                  <c:v>41326</c:v>
                </c:pt>
                <c:pt idx="1683" formatCode="m/d/yyyy">
                  <c:v>41325</c:v>
                </c:pt>
                <c:pt idx="1684" formatCode="m/d/yyyy">
                  <c:v>41324</c:v>
                </c:pt>
                <c:pt idx="1685" formatCode="m/d/yyyy">
                  <c:v>41320</c:v>
                </c:pt>
                <c:pt idx="1686" formatCode="m/d/yyyy">
                  <c:v>41319</c:v>
                </c:pt>
                <c:pt idx="1687" formatCode="m/d/yyyy">
                  <c:v>41318</c:v>
                </c:pt>
                <c:pt idx="1688" formatCode="m/d/yyyy">
                  <c:v>41317</c:v>
                </c:pt>
                <c:pt idx="1689" formatCode="m/d/yyyy">
                  <c:v>41316</c:v>
                </c:pt>
                <c:pt idx="1690" formatCode="m/d/yyyy">
                  <c:v>41313</c:v>
                </c:pt>
                <c:pt idx="1691" formatCode="m/d/yyyy">
                  <c:v>41312</c:v>
                </c:pt>
                <c:pt idx="1692" formatCode="m/d/yyyy">
                  <c:v>41311</c:v>
                </c:pt>
                <c:pt idx="1693" formatCode="m/d/yyyy">
                  <c:v>41310</c:v>
                </c:pt>
                <c:pt idx="1694" formatCode="m/d/yyyy">
                  <c:v>41309</c:v>
                </c:pt>
                <c:pt idx="1695" formatCode="m/d/yyyy">
                  <c:v>41306</c:v>
                </c:pt>
                <c:pt idx="1696" formatCode="m/d/yyyy">
                  <c:v>41305</c:v>
                </c:pt>
                <c:pt idx="1697" formatCode="m/d/yyyy">
                  <c:v>41304</c:v>
                </c:pt>
                <c:pt idx="1698" formatCode="m/d/yyyy">
                  <c:v>41303</c:v>
                </c:pt>
                <c:pt idx="1699" formatCode="m/d/yyyy">
                  <c:v>41302</c:v>
                </c:pt>
                <c:pt idx="1700" formatCode="m/d/yyyy">
                  <c:v>41299</c:v>
                </c:pt>
                <c:pt idx="1701" formatCode="m/d/yyyy">
                  <c:v>41298</c:v>
                </c:pt>
                <c:pt idx="1702" formatCode="m/d/yyyy">
                  <c:v>41297</c:v>
                </c:pt>
                <c:pt idx="1703" formatCode="m/d/yyyy">
                  <c:v>41296</c:v>
                </c:pt>
                <c:pt idx="1704" formatCode="m/d/yyyy">
                  <c:v>41292</c:v>
                </c:pt>
                <c:pt idx="1705" formatCode="m/d/yyyy">
                  <c:v>41291</c:v>
                </c:pt>
                <c:pt idx="1706" formatCode="m/d/yyyy">
                  <c:v>41290</c:v>
                </c:pt>
                <c:pt idx="1707" formatCode="m/d/yyyy">
                  <c:v>41289</c:v>
                </c:pt>
                <c:pt idx="1708" formatCode="m/d/yyyy">
                  <c:v>41288</c:v>
                </c:pt>
                <c:pt idx="1709" formatCode="m/d/yyyy">
                  <c:v>41285</c:v>
                </c:pt>
                <c:pt idx="1710" formatCode="m/d/yyyy">
                  <c:v>41284</c:v>
                </c:pt>
                <c:pt idx="1711" formatCode="m/d/yyyy">
                  <c:v>41283</c:v>
                </c:pt>
                <c:pt idx="1712" formatCode="m/d/yyyy">
                  <c:v>41282</c:v>
                </c:pt>
                <c:pt idx="1713" formatCode="m/d/yyyy">
                  <c:v>41281</c:v>
                </c:pt>
                <c:pt idx="1714" formatCode="m/d/yyyy">
                  <c:v>41278</c:v>
                </c:pt>
                <c:pt idx="1715" formatCode="m/d/yyyy">
                  <c:v>41277</c:v>
                </c:pt>
                <c:pt idx="1716" formatCode="m/d/yyyy">
                  <c:v>41276</c:v>
                </c:pt>
                <c:pt idx="1717" formatCode="m/d/yyyy">
                  <c:v>41274</c:v>
                </c:pt>
                <c:pt idx="1718" formatCode="m/d/yyyy">
                  <c:v>41271</c:v>
                </c:pt>
                <c:pt idx="1719" formatCode="m/d/yyyy">
                  <c:v>41270</c:v>
                </c:pt>
                <c:pt idx="1720" formatCode="m/d/yyyy">
                  <c:v>41269</c:v>
                </c:pt>
                <c:pt idx="1721" formatCode="m/d/yyyy">
                  <c:v>41267</c:v>
                </c:pt>
                <c:pt idx="1722" formatCode="m/d/yyyy">
                  <c:v>41264</c:v>
                </c:pt>
                <c:pt idx="1723" formatCode="m/d/yyyy">
                  <c:v>41263</c:v>
                </c:pt>
                <c:pt idx="1724" formatCode="m/d/yyyy">
                  <c:v>41262</c:v>
                </c:pt>
                <c:pt idx="1725" formatCode="m/d/yyyy">
                  <c:v>41261</c:v>
                </c:pt>
                <c:pt idx="1726" formatCode="m/d/yyyy">
                  <c:v>41260</c:v>
                </c:pt>
                <c:pt idx="1727" formatCode="m/d/yyyy">
                  <c:v>41257</c:v>
                </c:pt>
                <c:pt idx="1728" formatCode="m/d/yyyy">
                  <c:v>41256</c:v>
                </c:pt>
                <c:pt idx="1729" formatCode="m/d/yyyy">
                  <c:v>41255</c:v>
                </c:pt>
                <c:pt idx="1730" formatCode="m/d/yyyy">
                  <c:v>41254</c:v>
                </c:pt>
                <c:pt idx="1731" formatCode="m/d/yyyy">
                  <c:v>41253</c:v>
                </c:pt>
                <c:pt idx="1732" formatCode="m/d/yyyy">
                  <c:v>41250</c:v>
                </c:pt>
                <c:pt idx="1733" formatCode="m/d/yyyy">
                  <c:v>41249</c:v>
                </c:pt>
                <c:pt idx="1734" formatCode="m/d/yyyy">
                  <c:v>41248</c:v>
                </c:pt>
                <c:pt idx="1735" formatCode="m/d/yyyy">
                  <c:v>41247</c:v>
                </c:pt>
                <c:pt idx="1736" formatCode="m/d/yyyy">
                  <c:v>41246</c:v>
                </c:pt>
                <c:pt idx="1737" formatCode="m/d/yyyy">
                  <c:v>41243</c:v>
                </c:pt>
                <c:pt idx="1738" formatCode="m/d/yyyy">
                  <c:v>41242</c:v>
                </c:pt>
                <c:pt idx="1739" formatCode="m/d/yyyy">
                  <c:v>41241</c:v>
                </c:pt>
                <c:pt idx="1740" formatCode="m/d/yyyy">
                  <c:v>41240</c:v>
                </c:pt>
                <c:pt idx="1741" formatCode="m/d/yyyy">
                  <c:v>41239</c:v>
                </c:pt>
                <c:pt idx="1742" formatCode="m/d/yyyy">
                  <c:v>41236</c:v>
                </c:pt>
                <c:pt idx="1743" formatCode="m/d/yyyy">
                  <c:v>41234</c:v>
                </c:pt>
                <c:pt idx="1744" formatCode="m/d/yyyy">
                  <c:v>41233</c:v>
                </c:pt>
                <c:pt idx="1745" formatCode="m/d/yyyy">
                  <c:v>41232</c:v>
                </c:pt>
                <c:pt idx="1746" formatCode="m/d/yyyy">
                  <c:v>41229</c:v>
                </c:pt>
                <c:pt idx="1747" formatCode="m/d/yyyy">
                  <c:v>41228</c:v>
                </c:pt>
                <c:pt idx="1748" formatCode="m/d/yyyy">
                  <c:v>41227</c:v>
                </c:pt>
                <c:pt idx="1749" formatCode="m/d/yyyy">
                  <c:v>41226</c:v>
                </c:pt>
                <c:pt idx="1750" formatCode="m/d/yyyy">
                  <c:v>41222</c:v>
                </c:pt>
                <c:pt idx="1751" formatCode="m/d/yyyy">
                  <c:v>41221</c:v>
                </c:pt>
                <c:pt idx="1752" formatCode="m/d/yyyy">
                  <c:v>41220</c:v>
                </c:pt>
                <c:pt idx="1753" formatCode="m/d/yyyy">
                  <c:v>41219</c:v>
                </c:pt>
                <c:pt idx="1754" formatCode="m/d/yyyy">
                  <c:v>41218</c:v>
                </c:pt>
                <c:pt idx="1755" formatCode="m/d/yyyy">
                  <c:v>41215</c:v>
                </c:pt>
                <c:pt idx="1756" formatCode="m/d/yyyy">
                  <c:v>41214</c:v>
                </c:pt>
                <c:pt idx="1757" formatCode="m/d/yyyy">
                  <c:v>41213</c:v>
                </c:pt>
                <c:pt idx="1758" formatCode="m/d/yyyy">
                  <c:v>41212</c:v>
                </c:pt>
                <c:pt idx="1759" formatCode="m/d/yyyy">
                  <c:v>41211</c:v>
                </c:pt>
                <c:pt idx="1760" formatCode="m/d/yyyy">
                  <c:v>41208</c:v>
                </c:pt>
                <c:pt idx="1761" formatCode="m/d/yyyy">
                  <c:v>41207</c:v>
                </c:pt>
                <c:pt idx="1762" formatCode="m/d/yyyy">
                  <c:v>41206</c:v>
                </c:pt>
                <c:pt idx="1763" formatCode="m/d/yyyy">
                  <c:v>41205</c:v>
                </c:pt>
                <c:pt idx="1764" formatCode="m/d/yyyy">
                  <c:v>41204</c:v>
                </c:pt>
                <c:pt idx="1765" formatCode="m/d/yyyy">
                  <c:v>41201</c:v>
                </c:pt>
                <c:pt idx="1766" formatCode="m/d/yyyy">
                  <c:v>41200</c:v>
                </c:pt>
                <c:pt idx="1767" formatCode="m/d/yyyy">
                  <c:v>41199</c:v>
                </c:pt>
                <c:pt idx="1768" formatCode="m/d/yyyy">
                  <c:v>41198</c:v>
                </c:pt>
                <c:pt idx="1769" formatCode="m/d/yyyy">
                  <c:v>41197</c:v>
                </c:pt>
                <c:pt idx="1770" formatCode="m/d/yyyy">
                  <c:v>41194</c:v>
                </c:pt>
                <c:pt idx="1771" formatCode="m/d/yyyy">
                  <c:v>41193</c:v>
                </c:pt>
                <c:pt idx="1772" formatCode="m/d/yyyy">
                  <c:v>41192</c:v>
                </c:pt>
                <c:pt idx="1773" formatCode="m/d/yyyy">
                  <c:v>41191</c:v>
                </c:pt>
                <c:pt idx="1774" formatCode="m/d/yyyy">
                  <c:v>41187</c:v>
                </c:pt>
                <c:pt idx="1775" formatCode="m/d/yyyy">
                  <c:v>41186</c:v>
                </c:pt>
                <c:pt idx="1776" formatCode="m/d/yyyy">
                  <c:v>41185</c:v>
                </c:pt>
                <c:pt idx="1777" formatCode="m/d/yyyy">
                  <c:v>41184</c:v>
                </c:pt>
                <c:pt idx="1778" formatCode="m/d/yyyy">
                  <c:v>41183</c:v>
                </c:pt>
                <c:pt idx="1779" formatCode="m/d/yyyy">
                  <c:v>41180</c:v>
                </c:pt>
                <c:pt idx="1780" formatCode="m/d/yyyy">
                  <c:v>41179</c:v>
                </c:pt>
                <c:pt idx="1781" formatCode="m/d/yyyy">
                  <c:v>41178</c:v>
                </c:pt>
                <c:pt idx="1782" formatCode="m/d/yyyy">
                  <c:v>41177</c:v>
                </c:pt>
                <c:pt idx="1783" formatCode="m/d/yyyy">
                  <c:v>41176</c:v>
                </c:pt>
                <c:pt idx="1784" formatCode="m/d/yyyy">
                  <c:v>41173</c:v>
                </c:pt>
                <c:pt idx="1785" formatCode="m/d/yyyy">
                  <c:v>41172</c:v>
                </c:pt>
                <c:pt idx="1786" formatCode="m/d/yyyy">
                  <c:v>41171</c:v>
                </c:pt>
                <c:pt idx="1787" formatCode="m/d/yyyy">
                  <c:v>41170</c:v>
                </c:pt>
                <c:pt idx="1788" formatCode="m/d/yyyy">
                  <c:v>41169</c:v>
                </c:pt>
                <c:pt idx="1789" formatCode="m/d/yyyy">
                  <c:v>41166</c:v>
                </c:pt>
                <c:pt idx="1790" formatCode="m/d/yyyy">
                  <c:v>41165</c:v>
                </c:pt>
                <c:pt idx="1791" formatCode="m/d/yyyy">
                  <c:v>41164</c:v>
                </c:pt>
                <c:pt idx="1792" formatCode="m/d/yyyy">
                  <c:v>41163</c:v>
                </c:pt>
                <c:pt idx="1793" formatCode="m/d/yyyy">
                  <c:v>41162</c:v>
                </c:pt>
                <c:pt idx="1794" formatCode="m/d/yyyy">
                  <c:v>41159</c:v>
                </c:pt>
                <c:pt idx="1795" formatCode="m/d/yyyy">
                  <c:v>41158</c:v>
                </c:pt>
                <c:pt idx="1796" formatCode="m/d/yyyy">
                  <c:v>41157</c:v>
                </c:pt>
                <c:pt idx="1797" formatCode="m/d/yyyy">
                  <c:v>41156</c:v>
                </c:pt>
                <c:pt idx="1798" formatCode="m/d/yyyy">
                  <c:v>41152</c:v>
                </c:pt>
                <c:pt idx="1799" formatCode="m/d/yyyy">
                  <c:v>41151</c:v>
                </c:pt>
                <c:pt idx="1800" formatCode="m/d/yyyy">
                  <c:v>41150</c:v>
                </c:pt>
                <c:pt idx="1801" formatCode="m/d/yyyy">
                  <c:v>41149</c:v>
                </c:pt>
                <c:pt idx="1802" formatCode="m/d/yyyy">
                  <c:v>41148</c:v>
                </c:pt>
                <c:pt idx="1803" formatCode="m/d/yyyy">
                  <c:v>41145</c:v>
                </c:pt>
                <c:pt idx="1804" formatCode="m/d/yyyy">
                  <c:v>41144</c:v>
                </c:pt>
                <c:pt idx="1805" formatCode="m/d/yyyy">
                  <c:v>41143</c:v>
                </c:pt>
                <c:pt idx="1806" formatCode="m/d/yyyy">
                  <c:v>41142</c:v>
                </c:pt>
                <c:pt idx="1807" formatCode="m/d/yyyy">
                  <c:v>41141</c:v>
                </c:pt>
                <c:pt idx="1808" formatCode="m/d/yyyy">
                  <c:v>41138</c:v>
                </c:pt>
                <c:pt idx="1809" formatCode="m/d/yyyy">
                  <c:v>41137</c:v>
                </c:pt>
                <c:pt idx="1810" formatCode="m/d/yyyy">
                  <c:v>41136</c:v>
                </c:pt>
                <c:pt idx="1811" formatCode="m/d/yyyy">
                  <c:v>41135</c:v>
                </c:pt>
                <c:pt idx="1812" formatCode="m/d/yyyy">
                  <c:v>41134</c:v>
                </c:pt>
                <c:pt idx="1813" formatCode="m/d/yyyy">
                  <c:v>41131</c:v>
                </c:pt>
                <c:pt idx="1814" formatCode="m/d/yyyy">
                  <c:v>41130</c:v>
                </c:pt>
                <c:pt idx="1815" formatCode="m/d/yyyy">
                  <c:v>41129</c:v>
                </c:pt>
                <c:pt idx="1816" formatCode="m/d/yyyy">
                  <c:v>41128</c:v>
                </c:pt>
                <c:pt idx="1817" formatCode="m/d/yyyy">
                  <c:v>41127</c:v>
                </c:pt>
                <c:pt idx="1818" formatCode="m/d/yyyy">
                  <c:v>41124</c:v>
                </c:pt>
                <c:pt idx="1819" formatCode="m/d/yyyy">
                  <c:v>41123</c:v>
                </c:pt>
                <c:pt idx="1820" formatCode="m/d/yyyy">
                  <c:v>41122</c:v>
                </c:pt>
                <c:pt idx="1821" formatCode="m/d/yyyy">
                  <c:v>41121</c:v>
                </c:pt>
                <c:pt idx="1822" formatCode="m/d/yyyy">
                  <c:v>41120</c:v>
                </c:pt>
                <c:pt idx="1823" formatCode="m/d/yyyy">
                  <c:v>41117</c:v>
                </c:pt>
                <c:pt idx="1824" formatCode="m/d/yyyy">
                  <c:v>41116</c:v>
                </c:pt>
                <c:pt idx="1825" formatCode="m/d/yyyy">
                  <c:v>41115</c:v>
                </c:pt>
                <c:pt idx="1826" formatCode="m/d/yyyy">
                  <c:v>41114</c:v>
                </c:pt>
                <c:pt idx="1827" formatCode="m/d/yyyy">
                  <c:v>41113</c:v>
                </c:pt>
                <c:pt idx="1828" formatCode="m/d/yyyy">
                  <c:v>41110</c:v>
                </c:pt>
                <c:pt idx="1829" formatCode="m/d/yyyy">
                  <c:v>41109</c:v>
                </c:pt>
                <c:pt idx="1830" formatCode="m/d/yyyy">
                  <c:v>41108</c:v>
                </c:pt>
                <c:pt idx="1831" formatCode="m/d/yyyy">
                  <c:v>41107</c:v>
                </c:pt>
                <c:pt idx="1832" formatCode="m/d/yyyy">
                  <c:v>41106</c:v>
                </c:pt>
                <c:pt idx="1833" formatCode="m/d/yyyy">
                  <c:v>41103</c:v>
                </c:pt>
                <c:pt idx="1834" formatCode="m/d/yyyy">
                  <c:v>41102</c:v>
                </c:pt>
                <c:pt idx="1835" formatCode="m/d/yyyy">
                  <c:v>41101</c:v>
                </c:pt>
                <c:pt idx="1836" formatCode="m/d/yyyy">
                  <c:v>41100</c:v>
                </c:pt>
                <c:pt idx="1837" formatCode="m/d/yyyy">
                  <c:v>41099</c:v>
                </c:pt>
                <c:pt idx="1838" formatCode="m/d/yyyy">
                  <c:v>41096</c:v>
                </c:pt>
                <c:pt idx="1839" formatCode="m/d/yyyy">
                  <c:v>41095</c:v>
                </c:pt>
                <c:pt idx="1840" formatCode="m/d/yyyy">
                  <c:v>41093</c:v>
                </c:pt>
                <c:pt idx="1841" formatCode="m/d/yyyy">
                  <c:v>41092</c:v>
                </c:pt>
                <c:pt idx="1842" formatCode="m/d/yyyy">
                  <c:v>41089</c:v>
                </c:pt>
                <c:pt idx="1843" formatCode="m/d/yyyy">
                  <c:v>41088</c:v>
                </c:pt>
                <c:pt idx="1844" formatCode="m/d/yyyy">
                  <c:v>41087</c:v>
                </c:pt>
                <c:pt idx="1845" formatCode="m/d/yyyy">
                  <c:v>41086</c:v>
                </c:pt>
                <c:pt idx="1846" formatCode="m/d/yyyy">
                  <c:v>41085</c:v>
                </c:pt>
                <c:pt idx="1847" formatCode="m/d/yyyy">
                  <c:v>41082</c:v>
                </c:pt>
                <c:pt idx="1848" formatCode="m/d/yyyy">
                  <c:v>41081</c:v>
                </c:pt>
                <c:pt idx="1849" formatCode="m/d/yyyy">
                  <c:v>41080</c:v>
                </c:pt>
                <c:pt idx="1850" formatCode="m/d/yyyy">
                  <c:v>41079</c:v>
                </c:pt>
                <c:pt idx="1851" formatCode="m/d/yyyy">
                  <c:v>41078</c:v>
                </c:pt>
                <c:pt idx="1852" formatCode="m/d/yyyy">
                  <c:v>41075</c:v>
                </c:pt>
                <c:pt idx="1853" formatCode="m/d/yyyy">
                  <c:v>41074</c:v>
                </c:pt>
                <c:pt idx="1854" formatCode="m/d/yyyy">
                  <c:v>41073</c:v>
                </c:pt>
                <c:pt idx="1855" formatCode="m/d/yyyy">
                  <c:v>41072</c:v>
                </c:pt>
                <c:pt idx="1856" formatCode="m/d/yyyy">
                  <c:v>41071</c:v>
                </c:pt>
                <c:pt idx="1857" formatCode="m/d/yyyy">
                  <c:v>41068</c:v>
                </c:pt>
                <c:pt idx="1858" formatCode="m/d/yyyy">
                  <c:v>41067</c:v>
                </c:pt>
                <c:pt idx="1859" formatCode="m/d/yyyy">
                  <c:v>41066</c:v>
                </c:pt>
                <c:pt idx="1860" formatCode="m/d/yyyy">
                  <c:v>41065</c:v>
                </c:pt>
                <c:pt idx="1861" formatCode="m/d/yyyy">
                  <c:v>41064</c:v>
                </c:pt>
                <c:pt idx="1862" formatCode="m/d/yyyy">
                  <c:v>41061</c:v>
                </c:pt>
                <c:pt idx="1863" formatCode="m/d/yyyy">
                  <c:v>41060</c:v>
                </c:pt>
                <c:pt idx="1864" formatCode="m/d/yyyy">
                  <c:v>41059</c:v>
                </c:pt>
                <c:pt idx="1865" formatCode="m/d/yyyy">
                  <c:v>41058</c:v>
                </c:pt>
                <c:pt idx="1866" formatCode="m/d/yyyy">
                  <c:v>41054</c:v>
                </c:pt>
                <c:pt idx="1867" formatCode="m/d/yyyy">
                  <c:v>41053</c:v>
                </c:pt>
                <c:pt idx="1868" formatCode="m/d/yyyy">
                  <c:v>41052</c:v>
                </c:pt>
                <c:pt idx="1869" formatCode="m/d/yyyy">
                  <c:v>41051</c:v>
                </c:pt>
                <c:pt idx="1870" formatCode="m/d/yyyy">
                  <c:v>41050</c:v>
                </c:pt>
                <c:pt idx="1871" formatCode="m/d/yyyy">
                  <c:v>41047</c:v>
                </c:pt>
                <c:pt idx="1872" formatCode="m/d/yyyy">
                  <c:v>41046</c:v>
                </c:pt>
                <c:pt idx="1873" formatCode="m/d/yyyy">
                  <c:v>41045</c:v>
                </c:pt>
                <c:pt idx="1874" formatCode="m/d/yyyy">
                  <c:v>41044</c:v>
                </c:pt>
                <c:pt idx="1875" formatCode="m/d/yyyy">
                  <c:v>41043</c:v>
                </c:pt>
                <c:pt idx="1876" formatCode="m/d/yyyy">
                  <c:v>41040</c:v>
                </c:pt>
                <c:pt idx="1877" formatCode="m/d/yyyy">
                  <c:v>41039</c:v>
                </c:pt>
                <c:pt idx="1878" formatCode="m/d/yyyy">
                  <c:v>41038</c:v>
                </c:pt>
                <c:pt idx="1879" formatCode="m/d/yyyy">
                  <c:v>41037</c:v>
                </c:pt>
                <c:pt idx="1880" formatCode="m/d/yyyy">
                  <c:v>41036</c:v>
                </c:pt>
                <c:pt idx="1881" formatCode="m/d/yyyy">
                  <c:v>41033</c:v>
                </c:pt>
                <c:pt idx="1882" formatCode="m/d/yyyy">
                  <c:v>41032</c:v>
                </c:pt>
                <c:pt idx="1883" formatCode="m/d/yyyy">
                  <c:v>41031</c:v>
                </c:pt>
                <c:pt idx="1884" formatCode="m/d/yyyy">
                  <c:v>41030</c:v>
                </c:pt>
                <c:pt idx="1885" formatCode="m/d/yyyy">
                  <c:v>41029</c:v>
                </c:pt>
                <c:pt idx="1886" formatCode="m/d/yyyy">
                  <c:v>41026</c:v>
                </c:pt>
                <c:pt idx="1887" formatCode="m/d/yyyy">
                  <c:v>41025</c:v>
                </c:pt>
                <c:pt idx="1888" formatCode="m/d/yyyy">
                  <c:v>41024</c:v>
                </c:pt>
                <c:pt idx="1889" formatCode="m/d/yyyy">
                  <c:v>41023</c:v>
                </c:pt>
                <c:pt idx="1890" formatCode="m/d/yyyy">
                  <c:v>41022</c:v>
                </c:pt>
              </c:numCache>
            </c:numRef>
          </c:xVal>
          <c:yVal>
            <c:numRef>
              <c:f>'[10 YR Regression.xlsx]10 Year'!$B$2:$B$10930</c:f>
              <c:numCache>
                <c:formatCode>0.00%</c:formatCode>
                <c:ptCount val="10929"/>
                <c:pt idx="1">
                  <c:v>#N/A</c:v>
                </c:pt>
                <c:pt idx="9">
                  <c:v>1.6799999999999999E-2</c:v>
                </c:pt>
                <c:pt idx="10">
                  <c:v>1.6799999999999999E-2</c:v>
                </c:pt>
                <c:pt idx="11">
                  <c:v>1.6920000000000001E-2</c:v>
                </c:pt>
                <c:pt idx="12">
                  <c:v>1.737E-2</c:v>
                </c:pt>
                <c:pt idx="13">
                  <c:v>1.6459999999999999E-2</c:v>
                </c:pt>
                <c:pt idx="14">
                  <c:v>1.7270000000000001E-2</c:v>
                </c:pt>
                <c:pt idx="15">
                  <c:v>1.721E-2</c:v>
                </c:pt>
                <c:pt idx="16">
                  <c:v>1.7840000000000002E-2</c:v>
                </c:pt>
                <c:pt idx="17">
                  <c:v>1.796E-2</c:v>
                </c:pt>
                <c:pt idx="18">
                  <c:v>1.8009999999999998E-2</c:v>
                </c:pt>
                <c:pt idx="19">
                  <c:v>1.8460000000000001E-2</c:v>
                </c:pt>
                <c:pt idx="20">
                  <c:v>1.898E-2</c:v>
                </c:pt>
                <c:pt idx="21">
                  <c:v>1.772E-2</c:v>
                </c:pt>
                <c:pt idx="22">
                  <c:v>1.7399999999999999E-2</c:v>
                </c:pt>
                <c:pt idx="23">
                  <c:v>1.7319999999999999E-2</c:v>
                </c:pt>
                <c:pt idx="24">
                  <c:v>1.6449999999999999E-2</c:v>
                </c:pt>
                <c:pt idx="25">
                  <c:v>1.5609999999999999E-2</c:v>
                </c:pt>
                <c:pt idx="26">
                  <c:v>1.5590000000000001E-2</c:v>
                </c:pt>
                <c:pt idx="27">
                  <c:v>1.4670000000000001E-2</c:v>
                </c:pt>
                <c:pt idx="28">
                  <c:v>1.4579999999999999E-2</c:v>
                </c:pt>
                <c:pt idx="29">
                  <c:v>1.498E-2</c:v>
                </c:pt>
                <c:pt idx="30">
                  <c:v>1.498E-2</c:v>
                </c:pt>
                <c:pt idx="31">
                  <c:v>1.4959999999999999E-2</c:v>
                </c:pt>
                <c:pt idx="32">
                  <c:v>1.4809999999999999E-2</c:v>
                </c:pt>
                <c:pt idx="33">
                  <c:v>1.4729999999999998E-2</c:v>
                </c:pt>
                <c:pt idx="34">
                  <c:v>1.52E-2</c:v>
                </c:pt>
                <c:pt idx="35">
                  <c:v>1.4999999999999999E-2</c:v>
                </c:pt>
                <c:pt idx="36">
                  <c:v>1.6140000000000002E-2</c:v>
                </c:pt>
                <c:pt idx="37">
                  <c:v>1.5900000000000001E-2</c:v>
                </c:pt>
                <c:pt idx="38">
                  <c:v>1.5560000000000001E-2</c:v>
                </c:pt>
                <c:pt idx="39">
                  <c:v>1.6070000000000001E-2</c:v>
                </c:pt>
                <c:pt idx="40">
                  <c:v>1.555E-2</c:v>
                </c:pt>
                <c:pt idx="41">
                  <c:v>1.529E-2</c:v>
                </c:pt>
                <c:pt idx="42">
                  <c:v>1.5800000000000002E-2</c:v>
                </c:pt>
                <c:pt idx="43">
                  <c:v>1.7049999999999999E-2</c:v>
                </c:pt>
                <c:pt idx="44">
                  <c:v>1.6459999999999999E-2</c:v>
                </c:pt>
                <c:pt idx="45">
                  <c:v>1.746E-2</c:v>
                </c:pt>
                <c:pt idx="46">
                  <c:v>1.7180000000000001E-2</c:v>
                </c:pt>
                <c:pt idx="47">
                  <c:v>1.7350000000000001E-2</c:v>
                </c:pt>
                <c:pt idx="48">
                  <c:v>1.704E-2</c:v>
                </c:pt>
                <c:pt idx="49">
                  <c:v>1.7090000000000001E-2</c:v>
                </c:pt>
                <c:pt idx="50">
                  <c:v>1.847E-2</c:v>
                </c:pt>
                <c:pt idx="51">
                  <c:v>1.8939999999999999E-2</c:v>
                </c:pt>
                <c:pt idx="52">
                  <c:v>2.0150000000000001E-2</c:v>
                </c:pt>
                <c:pt idx="53">
                  <c:v>2.0590000000000001E-2</c:v>
                </c:pt>
                <c:pt idx="54">
                  <c:v>2.0659999999999998E-2</c:v>
                </c:pt>
                <c:pt idx="55">
                  <c:v>2.0710000000000003E-2</c:v>
                </c:pt>
                <c:pt idx="56">
                  <c:v>2.0819999999999998E-2</c:v>
                </c:pt>
                <c:pt idx="57">
                  <c:v>2.0449999999999999E-2</c:v>
                </c:pt>
                <c:pt idx="58">
                  <c:v>2.0819999999999998E-2</c:v>
                </c:pt>
                <c:pt idx="59">
                  <c:v>2.0470000000000002E-2</c:v>
                </c:pt>
                <c:pt idx="60">
                  <c:v>2.0560000000000002E-2</c:v>
                </c:pt>
                <c:pt idx="61">
                  <c:v>2.0250000000000001E-2</c:v>
                </c:pt>
                <c:pt idx="62">
                  <c:v>2.0459999999999999E-2</c:v>
                </c:pt>
                <c:pt idx="63">
                  <c:v>2.1030000000000004E-2</c:v>
                </c:pt>
                <c:pt idx="64">
                  <c:v>2.0899999999999998E-2</c:v>
                </c:pt>
                <c:pt idx="65">
                  <c:v>2.1230000000000002E-2</c:v>
                </c:pt>
                <c:pt idx="66">
                  <c:v>2.1389999999999999E-2</c:v>
                </c:pt>
                <c:pt idx="67">
                  <c:v>2.0619999999999999E-2</c:v>
                </c:pt>
                <c:pt idx="68">
                  <c:v>2.0659999999999998E-2</c:v>
                </c:pt>
                <c:pt idx="69">
                  <c:v>2.0480000000000002E-2</c:v>
                </c:pt>
                <c:pt idx="70">
                  <c:v>2.035E-2</c:v>
                </c:pt>
                <c:pt idx="71">
                  <c:v>1.951E-2</c:v>
                </c:pt>
                <c:pt idx="72">
                  <c:v>1.975E-2</c:v>
                </c:pt>
                <c:pt idx="73">
                  <c:v>2.0259999999999997E-2</c:v>
                </c:pt>
                <c:pt idx="74">
                  <c:v>2.0059999999999998E-2</c:v>
                </c:pt>
                <c:pt idx="75">
                  <c:v>2.0150000000000001E-2</c:v>
                </c:pt>
                <c:pt idx="76">
                  <c:v>2.0480000000000002E-2</c:v>
                </c:pt>
                <c:pt idx="77">
                  <c:v>1.9859999999999999E-2</c:v>
                </c:pt>
                <c:pt idx="78">
                  <c:v>2.0150000000000001E-2</c:v>
                </c:pt>
                <c:pt idx="79">
                  <c:v>2.0560000000000002E-2</c:v>
                </c:pt>
                <c:pt idx="80">
                  <c:v>2.0289999999999999E-2</c:v>
                </c:pt>
                <c:pt idx="81">
                  <c:v>2.0240000000000001E-2</c:v>
                </c:pt>
                <c:pt idx="82">
                  <c:v>2.06E-2</c:v>
                </c:pt>
                <c:pt idx="83">
                  <c:v>2.0950000000000003E-2</c:v>
                </c:pt>
                <c:pt idx="84">
                  <c:v>2.0809999999999999E-2</c:v>
                </c:pt>
                <c:pt idx="85">
                  <c:v>2.0959999999999999E-2</c:v>
                </c:pt>
                <c:pt idx="86">
                  <c:v>2.121E-2</c:v>
                </c:pt>
                <c:pt idx="87">
                  <c:v>2.1440000000000001E-2</c:v>
                </c:pt>
                <c:pt idx="88">
                  <c:v>2.1499999999999998E-2</c:v>
                </c:pt>
                <c:pt idx="89">
                  <c:v>2.0830000000000001E-2</c:v>
                </c:pt>
                <c:pt idx="90">
                  <c:v>2.1179999999999997E-2</c:v>
                </c:pt>
                <c:pt idx="91">
                  <c:v>2.1360000000000001E-2</c:v>
                </c:pt>
                <c:pt idx="92">
                  <c:v>2.1310000000000003E-2</c:v>
                </c:pt>
                <c:pt idx="93">
                  <c:v>2.0720000000000002E-2</c:v>
                </c:pt>
                <c:pt idx="94">
                  <c:v>2.1250000000000002E-2</c:v>
                </c:pt>
                <c:pt idx="95">
                  <c:v>2.214E-2</c:v>
                </c:pt>
                <c:pt idx="96">
                  <c:v>2.2629999999999997E-2</c:v>
                </c:pt>
                <c:pt idx="97">
                  <c:v>2.2669999999999999E-2</c:v>
                </c:pt>
                <c:pt idx="98">
                  <c:v>2.3210000000000001E-2</c:v>
                </c:pt>
                <c:pt idx="99">
                  <c:v>2.3210000000000001E-2</c:v>
                </c:pt>
                <c:pt idx="100">
                  <c:v>2.3189999999999999E-2</c:v>
                </c:pt>
                <c:pt idx="101">
                  <c:v>2.383E-2</c:v>
                </c:pt>
                <c:pt idx="102">
                  <c:v>2.427E-2</c:v>
                </c:pt>
                <c:pt idx="103">
                  <c:v>2.4169999999999997E-2</c:v>
                </c:pt>
                <c:pt idx="104">
                  <c:v>2.392E-2</c:v>
                </c:pt>
                <c:pt idx="105">
                  <c:v>2.3949999999999999E-2</c:v>
                </c:pt>
                <c:pt idx="106">
                  <c:v>2.3740000000000001E-2</c:v>
                </c:pt>
                <c:pt idx="107">
                  <c:v>2.4109999999999999E-2</c:v>
                </c:pt>
                <c:pt idx="108">
                  <c:v>2.402E-2</c:v>
                </c:pt>
                <c:pt idx="109">
                  <c:v>2.4680000000000001E-2</c:v>
                </c:pt>
                <c:pt idx="110">
                  <c:v>2.444E-2</c:v>
                </c:pt>
                <c:pt idx="111">
                  <c:v>2.4840000000000001E-2</c:v>
                </c:pt>
                <c:pt idx="112">
                  <c:v>2.4580000000000001E-2</c:v>
                </c:pt>
                <c:pt idx="113">
                  <c:v>2.4709999999999999E-2</c:v>
                </c:pt>
                <c:pt idx="114">
                  <c:v>2.5259999999999998E-2</c:v>
                </c:pt>
                <c:pt idx="115">
                  <c:v>2.5419999999999998E-2</c:v>
                </c:pt>
                <c:pt idx="116">
                  <c:v>2.5009999999999998E-2</c:v>
                </c:pt>
                <c:pt idx="117">
                  <c:v>2.503E-2</c:v>
                </c:pt>
                <c:pt idx="118">
                  <c:v>2.5270000000000001E-2</c:v>
                </c:pt>
                <c:pt idx="119">
                  <c:v>2.4990000000000002E-2</c:v>
                </c:pt>
                <c:pt idx="120">
                  <c:v>2.5329999999999998E-2</c:v>
                </c:pt>
                <c:pt idx="121">
                  <c:v>2.5190000000000001E-2</c:v>
                </c:pt>
                <c:pt idx="122">
                  <c:v>2.5659999999999999E-2</c:v>
                </c:pt>
                <c:pt idx="123">
                  <c:v>2.5840000000000002E-2</c:v>
                </c:pt>
                <c:pt idx="124">
                  <c:v>2.5610000000000001E-2</c:v>
                </c:pt>
                <c:pt idx="125">
                  <c:v>2.5610000000000001E-2</c:v>
                </c:pt>
                <c:pt idx="126">
                  <c:v>2.5949999999999997E-2</c:v>
                </c:pt>
                <c:pt idx="127">
                  <c:v>2.5910000000000002E-2</c:v>
                </c:pt>
                <c:pt idx="128">
                  <c:v>2.5550000000000003E-2</c:v>
                </c:pt>
                <c:pt idx="129">
                  <c:v>2.5659999999999999E-2</c:v>
                </c:pt>
                <c:pt idx="130">
                  <c:v>2.4980000000000002E-2</c:v>
                </c:pt>
                <c:pt idx="131">
                  <c:v>2.4670000000000001E-2</c:v>
                </c:pt>
                <c:pt idx="132">
                  <c:v>2.5019999999999997E-2</c:v>
                </c:pt>
                <c:pt idx="133">
                  <c:v>2.5230000000000002E-2</c:v>
                </c:pt>
                <c:pt idx="134">
                  <c:v>2.496E-2</c:v>
                </c:pt>
                <c:pt idx="135">
                  <c:v>2.5160000000000002E-2</c:v>
                </c:pt>
                <c:pt idx="136">
                  <c:v>2.5249999999999998E-2</c:v>
                </c:pt>
                <c:pt idx="137">
                  <c:v>2.4750000000000001E-2</c:v>
                </c:pt>
                <c:pt idx="138">
                  <c:v>2.5019999999999997E-2</c:v>
                </c:pt>
                <c:pt idx="139">
                  <c:v>2.4060000000000002E-2</c:v>
                </c:pt>
                <c:pt idx="140">
                  <c:v>2.3959999999999999E-2</c:v>
                </c:pt>
                <c:pt idx="141">
                  <c:v>2.368E-2</c:v>
                </c:pt>
                <c:pt idx="142">
                  <c:v>2.4239999999999998E-2</c:v>
                </c:pt>
                <c:pt idx="143">
                  <c:v>2.4E-2</c:v>
                </c:pt>
                <c:pt idx="144">
                  <c:v>2.4409999999999998E-2</c:v>
                </c:pt>
                <c:pt idx="145">
                  <c:v>2.5220000000000003E-2</c:v>
                </c:pt>
                <c:pt idx="146">
                  <c:v>2.5270000000000001E-2</c:v>
                </c:pt>
                <c:pt idx="147">
                  <c:v>2.613E-2</c:v>
                </c:pt>
                <c:pt idx="148">
                  <c:v>2.605E-2</c:v>
                </c:pt>
                <c:pt idx="149">
                  <c:v>2.589E-2</c:v>
                </c:pt>
                <c:pt idx="150">
                  <c:v>2.6310000000000004E-2</c:v>
                </c:pt>
                <c:pt idx="151">
                  <c:v>2.622E-2</c:v>
                </c:pt>
                <c:pt idx="152">
                  <c:v>2.6019999999999998E-2</c:v>
                </c:pt>
                <c:pt idx="153">
                  <c:v>2.64E-2</c:v>
                </c:pt>
                <c:pt idx="154">
                  <c:v>2.63E-2</c:v>
                </c:pt>
                <c:pt idx="155">
                  <c:v>2.64E-2</c:v>
                </c:pt>
                <c:pt idx="156">
                  <c:v>2.6939999999999999E-2</c:v>
                </c:pt>
                <c:pt idx="157">
                  <c:v>2.7189999999999999E-2</c:v>
                </c:pt>
                <c:pt idx="158">
                  <c:v>2.7229999999999997E-2</c:v>
                </c:pt>
                <c:pt idx="159">
                  <c:v>2.7549999999999998E-2</c:v>
                </c:pt>
                <c:pt idx="160">
                  <c:v>2.7160000000000004E-2</c:v>
                </c:pt>
                <c:pt idx="161">
                  <c:v>2.683E-2</c:v>
                </c:pt>
                <c:pt idx="162">
                  <c:v>2.6370000000000001E-2</c:v>
                </c:pt>
                <c:pt idx="163">
                  <c:v>2.664E-2</c:v>
                </c:pt>
                <c:pt idx="164">
                  <c:v>2.6539999999999998E-2</c:v>
                </c:pt>
                <c:pt idx="165">
                  <c:v>2.6929999999999999E-2</c:v>
                </c:pt>
                <c:pt idx="166">
                  <c:v>2.6459999999999997E-2</c:v>
                </c:pt>
                <c:pt idx="167">
                  <c:v>2.6349999999999998E-2</c:v>
                </c:pt>
                <c:pt idx="168">
                  <c:v>2.664E-2</c:v>
                </c:pt>
                <c:pt idx="169">
                  <c:v>2.664E-2</c:v>
                </c:pt>
                <c:pt idx="170">
                  <c:v>2.6550000000000004E-2</c:v>
                </c:pt>
                <c:pt idx="171">
                  <c:v>2.7029999999999998E-2</c:v>
                </c:pt>
                <c:pt idx="172">
                  <c:v>2.6890000000000001E-2</c:v>
                </c:pt>
                <c:pt idx="173">
                  <c:v>2.6550000000000004E-2</c:v>
                </c:pt>
                <c:pt idx="174">
                  <c:v>2.6360000000000001E-2</c:v>
                </c:pt>
                <c:pt idx="175">
                  <c:v>2.6579999999999999E-2</c:v>
                </c:pt>
                <c:pt idx="176">
                  <c:v>2.6959999999999998E-2</c:v>
                </c:pt>
                <c:pt idx="177">
                  <c:v>2.699E-2</c:v>
                </c:pt>
                <c:pt idx="178">
                  <c:v>2.724E-2</c:v>
                </c:pt>
                <c:pt idx="179">
                  <c:v>2.6849999999999999E-2</c:v>
                </c:pt>
                <c:pt idx="180">
                  <c:v>2.63E-2</c:v>
                </c:pt>
                <c:pt idx="181">
                  <c:v>2.6779999999999998E-2</c:v>
                </c:pt>
                <c:pt idx="182">
                  <c:v>2.7109999999999999E-2</c:v>
                </c:pt>
                <c:pt idx="183">
                  <c:v>2.7459999999999998E-2</c:v>
                </c:pt>
                <c:pt idx="184">
                  <c:v>2.759E-2</c:v>
                </c:pt>
                <c:pt idx="185">
                  <c:v>2.717E-2</c:v>
                </c:pt>
                <c:pt idx="186">
                  <c:v>2.742E-2</c:v>
                </c:pt>
                <c:pt idx="187">
                  <c:v>2.7400000000000001E-2</c:v>
                </c:pt>
                <c:pt idx="188">
                  <c:v>2.785E-2</c:v>
                </c:pt>
                <c:pt idx="189">
                  <c:v>2.785E-2</c:v>
                </c:pt>
                <c:pt idx="190">
                  <c:v>2.751E-2</c:v>
                </c:pt>
                <c:pt idx="191">
                  <c:v>2.7229999999999997E-2</c:v>
                </c:pt>
                <c:pt idx="192">
                  <c:v>2.7130000000000001E-2</c:v>
                </c:pt>
                <c:pt idx="193">
                  <c:v>2.7029999999999998E-2</c:v>
                </c:pt>
                <c:pt idx="194">
                  <c:v>2.7019999999999999E-2</c:v>
                </c:pt>
                <c:pt idx="195">
                  <c:v>2.743E-2</c:v>
                </c:pt>
                <c:pt idx="196">
                  <c:v>2.7109999999999999E-2</c:v>
                </c:pt>
                <c:pt idx="197">
                  <c:v>2.7290000000000002E-2</c:v>
                </c:pt>
                <c:pt idx="198">
                  <c:v>2.6970000000000001E-2</c:v>
                </c:pt>
                <c:pt idx="199">
                  <c:v>2.6690000000000002E-2</c:v>
                </c:pt>
                <c:pt idx="200">
                  <c:v>2.5540000000000004E-2</c:v>
                </c:pt>
                <c:pt idx="201">
                  <c:v>2.6210000000000001E-2</c:v>
                </c:pt>
                <c:pt idx="202">
                  <c:v>2.6849999999999999E-2</c:v>
                </c:pt>
                <c:pt idx="203">
                  <c:v>2.6849999999999999E-2</c:v>
                </c:pt>
                <c:pt idx="204">
                  <c:v>2.7199999999999998E-2</c:v>
                </c:pt>
                <c:pt idx="205">
                  <c:v>2.7679999999999996E-2</c:v>
                </c:pt>
                <c:pt idx="206">
                  <c:v>2.809E-2</c:v>
                </c:pt>
                <c:pt idx="207">
                  <c:v>2.7400000000000001E-2</c:v>
                </c:pt>
                <c:pt idx="208">
                  <c:v>2.7400000000000001E-2</c:v>
                </c:pt>
                <c:pt idx="209">
                  <c:v>2.7919999999999997E-2</c:v>
                </c:pt>
                <c:pt idx="210">
                  <c:v>2.8069999999999998E-2</c:v>
                </c:pt>
                <c:pt idx="211">
                  <c:v>2.7560000000000001E-2</c:v>
                </c:pt>
                <c:pt idx="212">
                  <c:v>2.8289999999999996E-2</c:v>
                </c:pt>
                <c:pt idx="213">
                  <c:v>2.8580000000000001E-2</c:v>
                </c:pt>
                <c:pt idx="214">
                  <c:v>2.8910000000000002E-2</c:v>
                </c:pt>
                <c:pt idx="215">
                  <c:v>2.9140000000000003E-2</c:v>
                </c:pt>
                <c:pt idx="216">
                  <c:v>2.9100000000000001E-2</c:v>
                </c:pt>
                <c:pt idx="217">
                  <c:v>2.8799999999999999E-2</c:v>
                </c:pt>
                <c:pt idx="218">
                  <c:v>2.8590000000000001E-2</c:v>
                </c:pt>
                <c:pt idx="219">
                  <c:v>2.8469999999999999E-2</c:v>
                </c:pt>
                <c:pt idx="220">
                  <c:v>2.896E-2</c:v>
                </c:pt>
                <c:pt idx="221">
                  <c:v>2.9140000000000003E-2</c:v>
                </c:pt>
                <c:pt idx="222">
                  <c:v>2.9140000000000003E-2</c:v>
                </c:pt>
                <c:pt idx="223">
                  <c:v>2.971E-2</c:v>
                </c:pt>
                <c:pt idx="224">
                  <c:v>2.989E-2</c:v>
                </c:pt>
                <c:pt idx="225">
                  <c:v>3.032E-2</c:v>
                </c:pt>
                <c:pt idx="226">
                  <c:v>3.0600000000000002E-2</c:v>
                </c:pt>
                <c:pt idx="227">
                  <c:v>3.058E-2</c:v>
                </c:pt>
                <c:pt idx="228">
                  <c:v>3.0539999999999998E-2</c:v>
                </c:pt>
                <c:pt idx="229">
                  <c:v>3.041E-2</c:v>
                </c:pt>
                <c:pt idx="230">
                  <c:v>3.0640000000000001E-2</c:v>
                </c:pt>
                <c:pt idx="231">
                  <c:v>3.0640000000000001E-2</c:v>
                </c:pt>
                <c:pt idx="232">
                  <c:v>3.0640000000000001E-2</c:v>
                </c:pt>
                <c:pt idx="233">
                  <c:v>3.0640000000000001E-2</c:v>
                </c:pt>
                <c:pt idx="234">
                  <c:v>3.1110000000000002E-2</c:v>
                </c:pt>
                <c:pt idx="235">
                  <c:v>3.1259999999999996E-2</c:v>
                </c:pt>
                <c:pt idx="236">
                  <c:v>3.141E-2</c:v>
                </c:pt>
                <c:pt idx="237">
                  <c:v>3.1829999999999997E-2</c:v>
                </c:pt>
                <c:pt idx="238">
                  <c:v>3.2379999999999999E-2</c:v>
                </c:pt>
                <c:pt idx="239">
                  <c:v>3.236E-2</c:v>
                </c:pt>
                <c:pt idx="240">
                  <c:v>3.2289999999999999E-2</c:v>
                </c:pt>
                <c:pt idx="241">
                  <c:v>3.202E-2</c:v>
                </c:pt>
                <c:pt idx="242">
                  <c:v>3.2129999999999999E-2</c:v>
                </c:pt>
                <c:pt idx="243">
                  <c:v>3.1310000000000004E-2</c:v>
                </c:pt>
                <c:pt idx="244">
                  <c:v>3.1440000000000003E-2</c:v>
                </c:pt>
                <c:pt idx="245">
                  <c:v>3.124E-2</c:v>
                </c:pt>
                <c:pt idx="246">
                  <c:v>3.0859999999999999E-2</c:v>
                </c:pt>
                <c:pt idx="247">
                  <c:v>3.0759999999999999E-2</c:v>
                </c:pt>
                <c:pt idx="248">
                  <c:v>3.1179999999999999E-2</c:v>
                </c:pt>
                <c:pt idx="249">
                  <c:v>3.1040000000000002E-2</c:v>
                </c:pt>
                <c:pt idx="250">
                  <c:v>3.1690000000000003E-2</c:v>
                </c:pt>
                <c:pt idx="251">
                  <c:v>3.1989999999999998E-2</c:v>
                </c:pt>
                <c:pt idx="252">
                  <c:v>3.193E-2</c:v>
                </c:pt>
                <c:pt idx="253">
                  <c:v>3.1800000000000002E-2</c:v>
                </c:pt>
                <c:pt idx="254">
                  <c:v>3.2059999999999998E-2</c:v>
                </c:pt>
                <c:pt idx="255">
                  <c:v>3.1640000000000001E-2</c:v>
                </c:pt>
                <c:pt idx="256">
                  <c:v>3.1570000000000001E-2</c:v>
                </c:pt>
                <c:pt idx="257">
                  <c:v>3.1620000000000002E-2</c:v>
                </c:pt>
                <c:pt idx="258">
                  <c:v>3.1509999999999996E-2</c:v>
                </c:pt>
                <c:pt idx="259">
                  <c:v>3.1640000000000001E-2</c:v>
                </c:pt>
                <c:pt idx="260">
                  <c:v>3.2070000000000001E-2</c:v>
                </c:pt>
                <c:pt idx="261">
                  <c:v>3.2340000000000001E-2</c:v>
                </c:pt>
                <c:pt idx="262">
                  <c:v>3.2340000000000001E-2</c:v>
                </c:pt>
                <c:pt idx="263">
                  <c:v>3.1879999999999999E-2</c:v>
                </c:pt>
                <c:pt idx="264">
                  <c:v>3.1829999999999997E-2</c:v>
                </c:pt>
                <c:pt idx="265">
                  <c:v>3.0640000000000001E-2</c:v>
                </c:pt>
                <c:pt idx="266">
                  <c:v>3.0849999999999999E-2</c:v>
                </c:pt>
                <c:pt idx="267">
                  <c:v>3.0619999999999998E-2</c:v>
                </c:pt>
                <c:pt idx="268">
                  <c:v>3.0529999999999998E-2</c:v>
                </c:pt>
                <c:pt idx="269">
                  <c:v>3.049E-2</c:v>
                </c:pt>
                <c:pt idx="270">
                  <c:v>3.0970000000000001E-2</c:v>
                </c:pt>
                <c:pt idx="271">
                  <c:v>3.0899999999999997E-2</c:v>
                </c:pt>
                <c:pt idx="272">
                  <c:v>3.0640000000000001E-2</c:v>
                </c:pt>
                <c:pt idx="273">
                  <c:v>3.0640000000000001E-2</c:v>
                </c:pt>
                <c:pt idx="274">
                  <c:v>3.0640000000000001E-2</c:v>
                </c:pt>
                <c:pt idx="275">
                  <c:v>3.056E-2</c:v>
                </c:pt>
                <c:pt idx="276">
                  <c:v>2.988E-2</c:v>
                </c:pt>
                <c:pt idx="277">
                  <c:v>2.997E-2</c:v>
                </c:pt>
                <c:pt idx="278">
                  <c:v>2.971E-2</c:v>
                </c:pt>
                <c:pt idx="279">
                  <c:v>2.964E-2</c:v>
                </c:pt>
                <c:pt idx="280">
                  <c:v>2.9759999999999998E-2</c:v>
                </c:pt>
                <c:pt idx="281">
                  <c:v>2.9319999999999999E-2</c:v>
                </c:pt>
                <c:pt idx="282">
                  <c:v>2.9409999999999999E-2</c:v>
                </c:pt>
                <c:pt idx="283">
                  <c:v>2.8740000000000002E-2</c:v>
                </c:pt>
                <c:pt idx="284">
                  <c:v>2.903E-2</c:v>
                </c:pt>
                <c:pt idx="285">
                  <c:v>2.8990000000000002E-2</c:v>
                </c:pt>
                <c:pt idx="286">
                  <c:v>2.8610000000000003E-2</c:v>
                </c:pt>
                <c:pt idx="287">
                  <c:v>2.8559999999999999E-2</c:v>
                </c:pt>
                <c:pt idx="288">
                  <c:v>2.8849999999999997E-2</c:v>
                </c:pt>
                <c:pt idx="289">
                  <c:v>2.8809999999999999E-2</c:v>
                </c:pt>
                <c:pt idx="290">
                  <c:v>2.8469999999999999E-2</c:v>
                </c:pt>
                <c:pt idx="291">
                  <c:v>2.811E-2</c:v>
                </c:pt>
                <c:pt idx="292">
                  <c:v>2.827E-2</c:v>
                </c:pt>
                <c:pt idx="293">
                  <c:v>2.8199999999999999E-2</c:v>
                </c:pt>
                <c:pt idx="294">
                  <c:v>2.8309999999999998E-2</c:v>
                </c:pt>
                <c:pt idx="295">
                  <c:v>2.8199999999999999E-2</c:v>
                </c:pt>
                <c:pt idx="296">
                  <c:v>2.8610000000000003E-2</c:v>
                </c:pt>
                <c:pt idx="297">
                  <c:v>2.8670000000000001E-2</c:v>
                </c:pt>
                <c:pt idx="298">
                  <c:v>2.8629999999999999E-2</c:v>
                </c:pt>
                <c:pt idx="299">
                  <c:v>2.8990000000000002E-2</c:v>
                </c:pt>
                <c:pt idx="300">
                  <c:v>2.8799999999999999E-2</c:v>
                </c:pt>
                <c:pt idx="301">
                  <c:v>2.8740000000000002E-2</c:v>
                </c:pt>
                <c:pt idx="302">
                  <c:v>2.9270000000000001E-2</c:v>
                </c:pt>
                <c:pt idx="303">
                  <c:v>2.9609999999999997E-2</c:v>
                </c:pt>
                <c:pt idx="304">
                  <c:v>2.9740000000000003E-2</c:v>
                </c:pt>
                <c:pt idx="305">
                  <c:v>2.9399999999999999E-2</c:v>
                </c:pt>
                <c:pt idx="306">
                  <c:v>2.9500000000000002E-2</c:v>
                </c:pt>
                <c:pt idx="307">
                  <c:v>2.9870000000000001E-2</c:v>
                </c:pt>
                <c:pt idx="308">
                  <c:v>3.007E-2</c:v>
                </c:pt>
                <c:pt idx="309">
                  <c:v>2.9609999999999997E-2</c:v>
                </c:pt>
                <c:pt idx="310">
                  <c:v>2.9740000000000003E-2</c:v>
                </c:pt>
                <c:pt idx="311">
                  <c:v>2.955E-2</c:v>
                </c:pt>
                <c:pt idx="312">
                  <c:v>2.9769999999999998E-2</c:v>
                </c:pt>
                <c:pt idx="313">
                  <c:v>2.9750000000000002E-2</c:v>
                </c:pt>
                <c:pt idx="314">
                  <c:v>2.9489999999999999E-2</c:v>
                </c:pt>
                <c:pt idx="315">
                  <c:v>2.9559999999999999E-2</c:v>
                </c:pt>
                <c:pt idx="316">
                  <c:v>2.894E-2</c:v>
                </c:pt>
                <c:pt idx="317">
                  <c:v>2.8389999999999999E-2</c:v>
                </c:pt>
                <c:pt idx="318">
                  <c:v>2.87E-2</c:v>
                </c:pt>
                <c:pt idx="319">
                  <c:v>2.8610000000000003E-2</c:v>
                </c:pt>
                <c:pt idx="320">
                  <c:v>2.8590000000000001E-2</c:v>
                </c:pt>
                <c:pt idx="321">
                  <c:v>2.828E-2</c:v>
                </c:pt>
                <c:pt idx="322">
                  <c:v>2.8469999999999999E-2</c:v>
                </c:pt>
                <c:pt idx="323">
                  <c:v>2.8500000000000001E-2</c:v>
                </c:pt>
                <c:pt idx="324">
                  <c:v>2.8510000000000001E-2</c:v>
                </c:pt>
                <c:pt idx="325">
                  <c:v>2.8570000000000002E-2</c:v>
                </c:pt>
                <c:pt idx="326">
                  <c:v>2.8229999999999998E-2</c:v>
                </c:pt>
                <c:pt idx="327">
                  <c:v>2.8300000000000002E-2</c:v>
                </c:pt>
                <c:pt idx="328">
                  <c:v>2.8319999999999998E-2</c:v>
                </c:pt>
                <c:pt idx="329">
                  <c:v>2.8719999999999999E-2</c:v>
                </c:pt>
                <c:pt idx="330">
                  <c:v>2.8610000000000003E-2</c:v>
                </c:pt>
                <c:pt idx="331">
                  <c:v>2.8370000000000003E-2</c:v>
                </c:pt>
                <c:pt idx="332">
                  <c:v>2.826E-2</c:v>
                </c:pt>
                <c:pt idx="333">
                  <c:v>2.878E-2</c:v>
                </c:pt>
                <c:pt idx="334">
                  <c:v>2.8809999999999999E-2</c:v>
                </c:pt>
                <c:pt idx="335">
                  <c:v>2.896E-2</c:v>
                </c:pt>
                <c:pt idx="336">
                  <c:v>2.8980000000000002E-2</c:v>
                </c:pt>
                <c:pt idx="337">
                  <c:v>2.9399999999999999E-2</c:v>
                </c:pt>
                <c:pt idx="338">
                  <c:v>2.8980000000000002E-2</c:v>
                </c:pt>
                <c:pt idx="339">
                  <c:v>2.9180000000000001E-2</c:v>
                </c:pt>
                <c:pt idx="340">
                  <c:v>2.921E-2</c:v>
                </c:pt>
                <c:pt idx="341">
                  <c:v>2.9360000000000001E-2</c:v>
                </c:pt>
                <c:pt idx="342">
                  <c:v>2.9670000000000002E-2</c:v>
                </c:pt>
                <c:pt idx="343">
                  <c:v>2.962E-2</c:v>
                </c:pt>
                <c:pt idx="344">
                  <c:v>2.9529999999999997E-2</c:v>
                </c:pt>
                <c:pt idx="345">
                  <c:v>2.947E-2</c:v>
                </c:pt>
                <c:pt idx="346">
                  <c:v>2.921E-2</c:v>
                </c:pt>
                <c:pt idx="347">
                  <c:v>2.9729999999999999E-2</c:v>
                </c:pt>
                <c:pt idx="348">
                  <c:v>2.9289999999999997E-2</c:v>
                </c:pt>
                <c:pt idx="349">
                  <c:v>2.9430000000000001E-2</c:v>
                </c:pt>
                <c:pt idx="350">
                  <c:v>2.903E-2</c:v>
                </c:pt>
                <c:pt idx="351">
                  <c:v>2.8590000000000001E-2</c:v>
                </c:pt>
                <c:pt idx="352">
                  <c:v>2.8559999999999999E-2</c:v>
                </c:pt>
                <c:pt idx="353">
                  <c:v>2.7820000000000001E-2</c:v>
                </c:pt>
                <c:pt idx="354">
                  <c:v>2.9319999999999999E-2</c:v>
                </c:pt>
                <c:pt idx="355">
                  <c:v>2.9780000000000001E-2</c:v>
                </c:pt>
                <c:pt idx="356">
                  <c:v>2.9940000000000001E-2</c:v>
                </c:pt>
                <c:pt idx="357">
                  <c:v>3.0609999999999998E-2</c:v>
                </c:pt>
                <c:pt idx="358">
                  <c:v>3.0609999999999998E-2</c:v>
                </c:pt>
                <c:pt idx="359">
                  <c:v>3.057E-2</c:v>
                </c:pt>
                <c:pt idx="360">
                  <c:v>3.1120000000000002E-2</c:v>
                </c:pt>
                <c:pt idx="361">
                  <c:v>3.0970000000000001E-2</c:v>
                </c:pt>
                <c:pt idx="362">
                  <c:v>3.073E-2</c:v>
                </c:pt>
                <c:pt idx="363">
                  <c:v>3.0030000000000001E-2</c:v>
                </c:pt>
                <c:pt idx="364">
                  <c:v>2.971E-2</c:v>
                </c:pt>
                <c:pt idx="365">
                  <c:v>2.963E-2</c:v>
                </c:pt>
                <c:pt idx="366">
                  <c:v>3.005E-2</c:v>
                </c:pt>
                <c:pt idx="367">
                  <c:v>2.9769999999999998E-2</c:v>
                </c:pt>
                <c:pt idx="368">
                  <c:v>2.9510000000000002E-2</c:v>
                </c:pt>
                <c:pt idx="369">
                  <c:v>2.9510000000000002E-2</c:v>
                </c:pt>
                <c:pt idx="370">
                  <c:v>2.947E-2</c:v>
                </c:pt>
                <c:pt idx="371">
                  <c:v>2.9670000000000002E-2</c:v>
                </c:pt>
                <c:pt idx="372">
                  <c:v>2.9649999999999999E-2</c:v>
                </c:pt>
                <c:pt idx="373">
                  <c:v>2.954E-2</c:v>
                </c:pt>
                <c:pt idx="374">
                  <c:v>2.9580000000000002E-2</c:v>
                </c:pt>
                <c:pt idx="375">
                  <c:v>2.9820000000000003E-2</c:v>
                </c:pt>
                <c:pt idx="376">
                  <c:v>3.0270000000000002E-2</c:v>
                </c:pt>
                <c:pt idx="377">
                  <c:v>0.03</c:v>
                </c:pt>
                <c:pt idx="378">
                  <c:v>2.9759999999999998E-2</c:v>
                </c:pt>
                <c:pt idx="379">
                  <c:v>2.9609999999999997E-2</c:v>
                </c:pt>
                <c:pt idx="380">
                  <c:v>2.911E-2</c:v>
                </c:pt>
                <c:pt idx="381">
                  <c:v>2.8740000000000002E-2</c:v>
                </c:pt>
                <c:pt idx="382">
                  <c:v>2.8290000000000003E-2</c:v>
                </c:pt>
                <c:pt idx="383">
                  <c:v>2.828E-2</c:v>
                </c:pt>
                <c:pt idx="384">
                  <c:v>2.828E-2</c:v>
                </c:pt>
                <c:pt idx="385">
                  <c:v>2.8370000000000003E-2</c:v>
                </c:pt>
                <c:pt idx="386">
                  <c:v>2.7820000000000001E-2</c:v>
                </c:pt>
                <c:pt idx="387">
                  <c:v>2.802E-2</c:v>
                </c:pt>
                <c:pt idx="388">
                  <c:v>2.7799999999999998E-2</c:v>
                </c:pt>
                <c:pt idx="389">
                  <c:v>2.7740000000000001E-2</c:v>
                </c:pt>
                <c:pt idx="390">
                  <c:v>2.8330000000000001E-2</c:v>
                </c:pt>
                <c:pt idx="391">
                  <c:v>2.8039999999999999E-2</c:v>
                </c:pt>
                <c:pt idx="392">
                  <c:v>2.7759999999999996E-2</c:v>
                </c:pt>
                <c:pt idx="393">
                  <c:v>2.7309999999999997E-2</c:v>
                </c:pt>
                <c:pt idx="394">
                  <c:v>2.7400000000000001E-2</c:v>
                </c:pt>
                <c:pt idx="395">
                  <c:v>2.7820000000000001E-2</c:v>
                </c:pt>
                <c:pt idx="396">
                  <c:v>2.7759999999999996E-2</c:v>
                </c:pt>
                <c:pt idx="397">
                  <c:v>2.8530000000000003E-2</c:v>
                </c:pt>
                <c:pt idx="398">
                  <c:v>2.8140000000000002E-2</c:v>
                </c:pt>
                <c:pt idx="399">
                  <c:v>2.8250000000000001E-2</c:v>
                </c:pt>
                <c:pt idx="400">
                  <c:v>2.8839999999999998E-2</c:v>
                </c:pt>
                <c:pt idx="401">
                  <c:v>2.8969999999999999E-2</c:v>
                </c:pt>
                <c:pt idx="402">
                  <c:v>2.8559999999999999E-2</c:v>
                </c:pt>
                <c:pt idx="403">
                  <c:v>2.8450000000000003E-2</c:v>
                </c:pt>
                <c:pt idx="404">
                  <c:v>2.8290000000000003E-2</c:v>
                </c:pt>
                <c:pt idx="405">
                  <c:v>2.818E-2</c:v>
                </c:pt>
                <c:pt idx="406">
                  <c:v>2.843E-2</c:v>
                </c:pt>
                <c:pt idx="407">
                  <c:v>2.8690000000000004E-2</c:v>
                </c:pt>
                <c:pt idx="408">
                  <c:v>2.895E-2</c:v>
                </c:pt>
                <c:pt idx="409">
                  <c:v>2.8580000000000001E-2</c:v>
                </c:pt>
                <c:pt idx="410">
                  <c:v>2.8839999999999998E-2</c:v>
                </c:pt>
                <c:pt idx="411">
                  <c:v>2.887E-2</c:v>
                </c:pt>
                <c:pt idx="412">
                  <c:v>2.8820000000000002E-2</c:v>
                </c:pt>
                <c:pt idx="413">
                  <c:v>2.8650000000000002E-2</c:v>
                </c:pt>
                <c:pt idx="414">
                  <c:v>2.809E-2</c:v>
                </c:pt>
                <c:pt idx="415">
                  <c:v>2.862E-2</c:v>
                </c:pt>
                <c:pt idx="416">
                  <c:v>2.894E-2</c:v>
                </c:pt>
                <c:pt idx="417">
                  <c:v>2.8629999999999999E-2</c:v>
                </c:pt>
                <c:pt idx="418">
                  <c:v>2.8679999999999997E-2</c:v>
                </c:pt>
                <c:pt idx="419">
                  <c:v>2.9220000000000003E-2</c:v>
                </c:pt>
                <c:pt idx="420">
                  <c:v>2.9510000000000002E-2</c:v>
                </c:pt>
                <c:pt idx="421">
                  <c:v>2.8900000000000002E-2</c:v>
                </c:pt>
                <c:pt idx="422">
                  <c:v>2.8759999999999997E-2</c:v>
                </c:pt>
                <c:pt idx="423">
                  <c:v>2.9100000000000001E-2</c:v>
                </c:pt>
                <c:pt idx="424">
                  <c:v>2.903E-2</c:v>
                </c:pt>
                <c:pt idx="425">
                  <c:v>2.8300000000000002E-2</c:v>
                </c:pt>
                <c:pt idx="426">
                  <c:v>2.8590000000000001E-2</c:v>
                </c:pt>
                <c:pt idx="427">
                  <c:v>2.852E-2</c:v>
                </c:pt>
                <c:pt idx="428">
                  <c:v>2.8250000000000001E-2</c:v>
                </c:pt>
                <c:pt idx="429">
                  <c:v>2.8370000000000003E-2</c:v>
                </c:pt>
                <c:pt idx="430">
                  <c:v>2.8029999999999999E-2</c:v>
                </c:pt>
                <c:pt idx="431">
                  <c:v>2.7069999999999997E-2</c:v>
                </c:pt>
                <c:pt idx="432">
                  <c:v>2.8420000000000001E-2</c:v>
                </c:pt>
                <c:pt idx="433">
                  <c:v>2.7910000000000001E-2</c:v>
                </c:pt>
                <c:pt idx="434">
                  <c:v>2.7060000000000001E-2</c:v>
                </c:pt>
                <c:pt idx="435">
                  <c:v>2.7210000000000002E-2</c:v>
                </c:pt>
                <c:pt idx="436">
                  <c:v>2.6949999999999998E-2</c:v>
                </c:pt>
                <c:pt idx="437">
                  <c:v>2.6610000000000002E-2</c:v>
                </c:pt>
                <c:pt idx="438">
                  <c:v>2.6179999999999998E-2</c:v>
                </c:pt>
                <c:pt idx="439">
                  <c:v>2.6469999999999997E-2</c:v>
                </c:pt>
                <c:pt idx="440">
                  <c:v>2.614E-2</c:v>
                </c:pt>
                <c:pt idx="441">
                  <c:v>2.6509999999999999E-2</c:v>
                </c:pt>
                <c:pt idx="442">
                  <c:v>2.6600000000000002E-2</c:v>
                </c:pt>
                <c:pt idx="443">
                  <c:v>2.6269999999999998E-2</c:v>
                </c:pt>
                <c:pt idx="444">
                  <c:v>2.5910000000000002E-2</c:v>
                </c:pt>
                <c:pt idx="445">
                  <c:v>2.538E-2</c:v>
                </c:pt>
                <c:pt idx="446">
                  <c:v>2.5479999999999999E-2</c:v>
                </c:pt>
                <c:pt idx="447">
                  <c:v>2.538E-2</c:v>
                </c:pt>
                <c:pt idx="448">
                  <c:v>2.5579999999999999E-2</c:v>
                </c:pt>
                <c:pt idx="449">
                  <c:v>2.5539999999999997E-2</c:v>
                </c:pt>
                <c:pt idx="450">
                  <c:v>2.4809999999999999E-2</c:v>
                </c:pt>
                <c:pt idx="451">
                  <c:v>2.477E-2</c:v>
                </c:pt>
                <c:pt idx="452">
                  <c:v>2.453E-2</c:v>
                </c:pt>
                <c:pt idx="453">
                  <c:v>2.4479999999999998E-2</c:v>
                </c:pt>
                <c:pt idx="454">
                  <c:v>2.4639999999999999E-2</c:v>
                </c:pt>
                <c:pt idx="455">
                  <c:v>2.4060000000000002E-2</c:v>
                </c:pt>
                <c:pt idx="456">
                  <c:v>2.4310000000000002E-2</c:v>
                </c:pt>
                <c:pt idx="457">
                  <c:v>2.4119999999999999E-2</c:v>
                </c:pt>
                <c:pt idx="458">
                  <c:v>2.477E-2</c:v>
                </c:pt>
                <c:pt idx="459">
                  <c:v>2.4820000000000002E-2</c:v>
                </c:pt>
                <c:pt idx="460">
                  <c:v>2.4840000000000001E-2</c:v>
                </c:pt>
                <c:pt idx="461">
                  <c:v>2.4980000000000002E-2</c:v>
                </c:pt>
                <c:pt idx="462">
                  <c:v>2.4649999999999998E-2</c:v>
                </c:pt>
                <c:pt idx="463">
                  <c:v>2.3949999999999999E-2</c:v>
                </c:pt>
                <c:pt idx="464">
                  <c:v>2.3540000000000002E-2</c:v>
                </c:pt>
                <c:pt idx="465">
                  <c:v>2.35E-2</c:v>
                </c:pt>
                <c:pt idx="466">
                  <c:v>2.3429999999999999E-2</c:v>
                </c:pt>
                <c:pt idx="467">
                  <c:v>2.402E-2</c:v>
                </c:pt>
                <c:pt idx="468">
                  <c:v>2.3889999999999998E-2</c:v>
                </c:pt>
                <c:pt idx="469">
                  <c:v>2.3769999999999999E-2</c:v>
                </c:pt>
                <c:pt idx="470">
                  <c:v>2.3639999999999998E-2</c:v>
                </c:pt>
                <c:pt idx="471">
                  <c:v>2.3390000000000001E-2</c:v>
                </c:pt>
                <c:pt idx="472">
                  <c:v>2.3519999999999999E-2</c:v>
                </c:pt>
                <c:pt idx="473">
                  <c:v>2.3730000000000001E-2</c:v>
                </c:pt>
                <c:pt idx="474">
                  <c:v>2.3620000000000002E-2</c:v>
                </c:pt>
                <c:pt idx="475">
                  <c:v>2.4109999999999999E-2</c:v>
                </c:pt>
                <c:pt idx="476">
                  <c:v>2.3889999999999998E-2</c:v>
                </c:pt>
                <c:pt idx="477">
                  <c:v>2.3290000000000002E-2</c:v>
                </c:pt>
                <c:pt idx="478">
                  <c:v>2.3290000000000002E-2</c:v>
                </c:pt>
                <c:pt idx="479">
                  <c:v>2.3429999999999999E-2</c:v>
                </c:pt>
                <c:pt idx="480">
                  <c:v>2.3199999999999998E-2</c:v>
                </c:pt>
                <c:pt idx="481">
                  <c:v>2.3570000000000001E-2</c:v>
                </c:pt>
                <c:pt idx="482">
                  <c:v>2.367E-2</c:v>
                </c:pt>
                <c:pt idx="483">
                  <c:v>2.3439999999999999E-2</c:v>
                </c:pt>
                <c:pt idx="484">
                  <c:v>2.376E-2</c:v>
                </c:pt>
                <c:pt idx="485">
                  <c:v>2.3230000000000001E-2</c:v>
                </c:pt>
                <c:pt idx="486">
                  <c:v>2.3730000000000001E-2</c:v>
                </c:pt>
                <c:pt idx="487">
                  <c:v>2.4060000000000002E-2</c:v>
                </c:pt>
                <c:pt idx="488">
                  <c:v>2.3990000000000001E-2</c:v>
                </c:pt>
                <c:pt idx="489">
                  <c:v>2.342E-2</c:v>
                </c:pt>
                <c:pt idx="490">
                  <c:v>2.3349999999999999E-2</c:v>
                </c:pt>
                <c:pt idx="491">
                  <c:v>2.315E-2</c:v>
                </c:pt>
                <c:pt idx="492">
                  <c:v>2.3170000000000003E-2</c:v>
                </c:pt>
                <c:pt idx="493">
                  <c:v>2.3330000000000004E-2</c:v>
                </c:pt>
                <c:pt idx="494">
                  <c:v>2.3460000000000002E-2</c:v>
                </c:pt>
                <c:pt idx="495">
                  <c:v>2.3730000000000001E-2</c:v>
                </c:pt>
                <c:pt idx="496">
                  <c:v>2.3799999999999998E-2</c:v>
                </c:pt>
                <c:pt idx="497">
                  <c:v>2.3690000000000003E-2</c:v>
                </c:pt>
                <c:pt idx="498">
                  <c:v>2.4070000000000001E-2</c:v>
                </c:pt>
                <c:pt idx="499">
                  <c:v>2.4620000000000003E-2</c:v>
                </c:pt>
                <c:pt idx="500">
                  <c:v>2.4329999999999997E-2</c:v>
                </c:pt>
                <c:pt idx="501">
                  <c:v>2.4199999999999999E-2</c:v>
                </c:pt>
                <c:pt idx="502">
                  <c:v>2.367E-2</c:v>
                </c:pt>
                <c:pt idx="503">
                  <c:v>2.3849999999999996E-2</c:v>
                </c:pt>
                <c:pt idx="504">
                  <c:v>2.3189999999999999E-2</c:v>
                </c:pt>
                <c:pt idx="505">
                  <c:v>2.3470000000000001E-2</c:v>
                </c:pt>
                <c:pt idx="506">
                  <c:v>2.3010000000000003E-2</c:v>
                </c:pt>
                <c:pt idx="507">
                  <c:v>2.3039999999999998E-2</c:v>
                </c:pt>
                <c:pt idx="508">
                  <c:v>2.274E-2</c:v>
                </c:pt>
                <c:pt idx="509">
                  <c:v>2.3189999999999999E-2</c:v>
                </c:pt>
                <c:pt idx="510">
                  <c:v>2.349E-2</c:v>
                </c:pt>
                <c:pt idx="511">
                  <c:v>2.3620000000000002E-2</c:v>
                </c:pt>
                <c:pt idx="512">
                  <c:v>2.3599999999999999E-2</c:v>
                </c:pt>
                <c:pt idx="513">
                  <c:v>2.349E-2</c:v>
                </c:pt>
                <c:pt idx="514">
                  <c:v>2.3239999999999997E-2</c:v>
                </c:pt>
                <c:pt idx="515">
                  <c:v>2.3239999999999997E-2</c:v>
                </c:pt>
                <c:pt idx="516">
                  <c:v>2.342E-2</c:v>
                </c:pt>
                <c:pt idx="517">
                  <c:v>2.334E-2</c:v>
                </c:pt>
                <c:pt idx="518">
                  <c:v>2.3090000000000003E-2</c:v>
                </c:pt>
                <c:pt idx="519">
                  <c:v>2.3109999999999999E-2</c:v>
                </c:pt>
                <c:pt idx="520">
                  <c:v>2.2370000000000001E-2</c:v>
                </c:pt>
                <c:pt idx="521">
                  <c:v>2.2210000000000001E-2</c:v>
                </c:pt>
                <c:pt idx="522">
                  <c:v>2.2509999999999999E-2</c:v>
                </c:pt>
                <c:pt idx="523">
                  <c:v>2.2770000000000002E-2</c:v>
                </c:pt>
                <c:pt idx="524">
                  <c:v>2.2679999999999999E-2</c:v>
                </c:pt>
                <c:pt idx="525">
                  <c:v>2.2450000000000001E-2</c:v>
                </c:pt>
                <c:pt idx="526">
                  <c:v>2.23E-2</c:v>
                </c:pt>
                <c:pt idx="527">
                  <c:v>2.2029999999999998E-2</c:v>
                </c:pt>
                <c:pt idx="528">
                  <c:v>2.1860000000000001E-2</c:v>
                </c:pt>
                <c:pt idx="529">
                  <c:v>2.189E-2</c:v>
                </c:pt>
                <c:pt idx="530">
                  <c:v>2.1680000000000001E-2</c:v>
                </c:pt>
                <c:pt idx="531">
                  <c:v>2.1309999999999999E-2</c:v>
                </c:pt>
                <c:pt idx="532">
                  <c:v>2.052E-2</c:v>
                </c:pt>
                <c:pt idx="533">
                  <c:v>2.0400000000000001E-2</c:v>
                </c:pt>
                <c:pt idx="534">
                  <c:v>2.1049999999999999E-2</c:v>
                </c:pt>
                <c:pt idx="535">
                  <c:v>2.06E-2</c:v>
                </c:pt>
                <c:pt idx="536">
                  <c:v>2.1669999999999998E-2</c:v>
                </c:pt>
                <c:pt idx="537">
                  <c:v>2.1179999999999997E-2</c:v>
                </c:pt>
                <c:pt idx="538">
                  <c:v>2.1320000000000002E-2</c:v>
                </c:pt>
                <c:pt idx="539">
                  <c:v>2.1299999999999999E-2</c:v>
                </c:pt>
                <c:pt idx="540">
                  <c:v>2.1589999999999998E-2</c:v>
                </c:pt>
                <c:pt idx="541">
                  <c:v>2.1669999999999998E-2</c:v>
                </c:pt>
                <c:pt idx="542">
                  <c:v>2.1949999999999997E-2</c:v>
                </c:pt>
                <c:pt idx="543">
                  <c:v>2.1669999999999998E-2</c:v>
                </c:pt>
                <c:pt idx="544">
                  <c:v>2.214E-2</c:v>
                </c:pt>
                <c:pt idx="545">
                  <c:v>2.1829999999999999E-2</c:v>
                </c:pt>
                <c:pt idx="546">
                  <c:v>2.1949999999999997E-2</c:v>
                </c:pt>
                <c:pt idx="547">
                  <c:v>2.1860000000000001E-2</c:v>
                </c:pt>
                <c:pt idx="548">
                  <c:v>2.223E-2</c:v>
                </c:pt>
                <c:pt idx="549">
                  <c:v>2.274E-2</c:v>
                </c:pt>
                <c:pt idx="550">
                  <c:v>2.2189999999999998E-2</c:v>
                </c:pt>
                <c:pt idx="551">
                  <c:v>2.1899999999999999E-2</c:v>
                </c:pt>
                <c:pt idx="552">
                  <c:v>2.198E-2</c:v>
                </c:pt>
                <c:pt idx="553">
                  <c:v>2.249E-2</c:v>
                </c:pt>
                <c:pt idx="554">
                  <c:v>2.2629999999999997E-2</c:v>
                </c:pt>
                <c:pt idx="555">
                  <c:v>2.2540000000000001E-2</c:v>
                </c:pt>
                <c:pt idx="556">
                  <c:v>2.2629999999999997E-2</c:v>
                </c:pt>
                <c:pt idx="557">
                  <c:v>2.222E-2</c:v>
                </c:pt>
                <c:pt idx="558">
                  <c:v>2.2719999999999997E-2</c:v>
                </c:pt>
                <c:pt idx="559">
                  <c:v>2.2540000000000001E-2</c:v>
                </c:pt>
                <c:pt idx="560">
                  <c:v>2.2949999999999998E-2</c:v>
                </c:pt>
                <c:pt idx="561">
                  <c:v>2.29E-2</c:v>
                </c:pt>
                <c:pt idx="562">
                  <c:v>2.3109999999999999E-2</c:v>
                </c:pt>
                <c:pt idx="563">
                  <c:v>2.2879999999999998E-2</c:v>
                </c:pt>
                <c:pt idx="564">
                  <c:v>2.3359999999999999E-2</c:v>
                </c:pt>
                <c:pt idx="565">
                  <c:v>2.2559999999999997E-2</c:v>
                </c:pt>
                <c:pt idx="566">
                  <c:v>2.2380000000000001E-2</c:v>
                </c:pt>
                <c:pt idx="567">
                  <c:v>2.2599999999999999E-2</c:v>
                </c:pt>
                <c:pt idx="568">
                  <c:v>2.2700000000000001E-2</c:v>
                </c:pt>
                <c:pt idx="569">
                  <c:v>2.2599999999999999E-2</c:v>
                </c:pt>
                <c:pt idx="570">
                  <c:v>2.315E-2</c:v>
                </c:pt>
                <c:pt idx="571">
                  <c:v>2.3330000000000004E-2</c:v>
                </c:pt>
                <c:pt idx="572">
                  <c:v>2.3450000000000002E-2</c:v>
                </c:pt>
                <c:pt idx="573">
                  <c:v>2.3189999999999999E-2</c:v>
                </c:pt>
                <c:pt idx="574">
                  <c:v>2.3610000000000003E-2</c:v>
                </c:pt>
                <c:pt idx="575">
                  <c:v>2.3740000000000001E-2</c:v>
                </c:pt>
                <c:pt idx="576">
                  <c:v>2.3860000000000003E-2</c:v>
                </c:pt>
                <c:pt idx="577">
                  <c:v>2.367E-2</c:v>
                </c:pt>
                <c:pt idx="578">
                  <c:v>2.3239999999999997E-2</c:v>
                </c:pt>
                <c:pt idx="579">
                  <c:v>2.351E-2</c:v>
                </c:pt>
                <c:pt idx="580">
                  <c:v>2.3050000000000001E-2</c:v>
                </c:pt>
                <c:pt idx="581">
                  <c:v>2.2669999999999999E-2</c:v>
                </c:pt>
                <c:pt idx="582">
                  <c:v>2.2290000000000001E-2</c:v>
                </c:pt>
                <c:pt idx="583">
                  <c:v>2.206E-2</c:v>
                </c:pt>
                <c:pt idx="584">
                  <c:v>2.138E-2</c:v>
                </c:pt>
                <c:pt idx="585">
                  <c:v>2.1429999999999998E-2</c:v>
                </c:pt>
                <c:pt idx="586">
                  <c:v>2.1489999999999999E-2</c:v>
                </c:pt>
                <c:pt idx="587">
                  <c:v>2.1640000000000003E-2</c:v>
                </c:pt>
                <c:pt idx="588">
                  <c:v>2.1569999999999999E-2</c:v>
                </c:pt>
                <c:pt idx="589">
                  <c:v>2.1899999999999999E-2</c:v>
                </c:pt>
                <c:pt idx="590">
                  <c:v>2.1520000000000001E-2</c:v>
                </c:pt>
                <c:pt idx="591">
                  <c:v>2.1649999999999999E-2</c:v>
                </c:pt>
                <c:pt idx="592">
                  <c:v>2.1259999999999998E-2</c:v>
                </c:pt>
                <c:pt idx="593">
                  <c:v>2.2120000000000001E-2</c:v>
                </c:pt>
                <c:pt idx="594">
                  <c:v>2.215E-2</c:v>
                </c:pt>
                <c:pt idx="595">
                  <c:v>2.2010000000000002E-2</c:v>
                </c:pt>
                <c:pt idx="596">
                  <c:v>2.189E-2</c:v>
                </c:pt>
                <c:pt idx="597">
                  <c:v>2.1739999999999999E-2</c:v>
                </c:pt>
                <c:pt idx="598">
                  <c:v>2.146E-2</c:v>
                </c:pt>
                <c:pt idx="599">
                  <c:v>2.1829999999999999E-2</c:v>
                </c:pt>
                <c:pt idx="600">
                  <c:v>2.1600000000000001E-2</c:v>
                </c:pt>
                <c:pt idx="601">
                  <c:v>2.2120000000000001E-2</c:v>
                </c:pt>
                <c:pt idx="602">
                  <c:v>2.2040000000000001E-2</c:v>
                </c:pt>
                <c:pt idx="603">
                  <c:v>2.2109999999999998E-2</c:v>
                </c:pt>
                <c:pt idx="604">
                  <c:v>2.247E-2</c:v>
                </c:pt>
                <c:pt idx="605">
                  <c:v>2.2559999999999997E-2</c:v>
                </c:pt>
                <c:pt idx="606">
                  <c:v>2.2509999999999999E-2</c:v>
                </c:pt>
                <c:pt idx="607">
                  <c:v>2.281E-2</c:v>
                </c:pt>
                <c:pt idx="608">
                  <c:v>2.2550000000000001E-2</c:v>
                </c:pt>
                <c:pt idx="609">
                  <c:v>2.2349999999999998E-2</c:v>
                </c:pt>
                <c:pt idx="610">
                  <c:v>2.23E-2</c:v>
                </c:pt>
                <c:pt idx="611">
                  <c:v>2.2250000000000002E-2</c:v>
                </c:pt>
                <c:pt idx="612">
                  <c:v>2.3269999999999999E-2</c:v>
                </c:pt>
                <c:pt idx="613">
                  <c:v>2.3439999999999999E-2</c:v>
                </c:pt>
                <c:pt idx="614">
                  <c:v>2.3269999999999999E-2</c:v>
                </c:pt>
                <c:pt idx="615">
                  <c:v>2.3879999999999998E-2</c:v>
                </c:pt>
                <c:pt idx="616">
                  <c:v>2.4150000000000001E-2</c:v>
                </c:pt>
                <c:pt idx="617">
                  <c:v>2.3990000000000001E-2</c:v>
                </c:pt>
                <c:pt idx="618">
                  <c:v>2.3879999999999998E-2</c:v>
                </c:pt>
                <c:pt idx="619">
                  <c:v>2.35E-2</c:v>
                </c:pt>
                <c:pt idx="620">
                  <c:v>2.3550000000000001E-2</c:v>
                </c:pt>
                <c:pt idx="621">
                  <c:v>2.3189999999999999E-2</c:v>
                </c:pt>
                <c:pt idx="622">
                  <c:v>2.281E-2</c:v>
                </c:pt>
                <c:pt idx="623">
                  <c:v>2.3189999999999999E-2</c:v>
                </c:pt>
                <c:pt idx="624">
                  <c:v>2.281E-2</c:v>
                </c:pt>
                <c:pt idx="625">
                  <c:v>2.2949999999999998E-2</c:v>
                </c:pt>
                <c:pt idx="626">
                  <c:v>2.3039999999999998E-2</c:v>
                </c:pt>
                <c:pt idx="627">
                  <c:v>2.3330000000000004E-2</c:v>
                </c:pt>
                <c:pt idx="628">
                  <c:v>2.274E-2</c:v>
                </c:pt>
                <c:pt idx="629">
                  <c:v>2.249E-2</c:v>
                </c:pt>
                <c:pt idx="630">
                  <c:v>2.2330000000000003E-2</c:v>
                </c:pt>
                <c:pt idx="631">
                  <c:v>2.215E-2</c:v>
                </c:pt>
                <c:pt idx="632">
                  <c:v>2.1690000000000001E-2</c:v>
                </c:pt>
                <c:pt idx="633">
                  <c:v>2.2509999999999999E-2</c:v>
                </c:pt>
                <c:pt idx="634">
                  <c:v>2.2380000000000001E-2</c:v>
                </c:pt>
                <c:pt idx="635">
                  <c:v>2.2400000000000003E-2</c:v>
                </c:pt>
                <c:pt idx="636">
                  <c:v>2.2970000000000001E-2</c:v>
                </c:pt>
                <c:pt idx="637">
                  <c:v>2.367E-2</c:v>
                </c:pt>
                <c:pt idx="638">
                  <c:v>2.383E-2</c:v>
                </c:pt>
                <c:pt idx="639">
                  <c:v>2.342E-2</c:v>
                </c:pt>
                <c:pt idx="640">
                  <c:v>2.3359999999999999E-2</c:v>
                </c:pt>
                <c:pt idx="641">
                  <c:v>2.3610000000000003E-2</c:v>
                </c:pt>
                <c:pt idx="642">
                  <c:v>2.3199999999999998E-2</c:v>
                </c:pt>
                <c:pt idx="643">
                  <c:v>2.3879999999999998E-2</c:v>
                </c:pt>
                <c:pt idx="644">
                  <c:v>2.4209999999999999E-2</c:v>
                </c:pt>
                <c:pt idx="645">
                  <c:v>2.3769999999999999E-2</c:v>
                </c:pt>
                <c:pt idx="646">
                  <c:v>2.419E-2</c:v>
                </c:pt>
                <c:pt idx="647">
                  <c:v>2.3789999999999999E-2</c:v>
                </c:pt>
                <c:pt idx="648">
                  <c:v>2.4129999999999999E-2</c:v>
                </c:pt>
                <c:pt idx="649">
                  <c:v>2.4199999999999999E-2</c:v>
                </c:pt>
                <c:pt idx="650">
                  <c:v>2.4060000000000002E-2</c:v>
                </c:pt>
                <c:pt idx="651">
                  <c:v>2.418E-2</c:v>
                </c:pt>
                <c:pt idx="652">
                  <c:v>2.4620000000000003E-2</c:v>
                </c:pt>
                <c:pt idx="653">
                  <c:v>2.5009999999999998E-2</c:v>
                </c:pt>
                <c:pt idx="654">
                  <c:v>2.5409999999999999E-2</c:v>
                </c:pt>
                <c:pt idx="655">
                  <c:v>2.4940000000000004E-2</c:v>
                </c:pt>
                <c:pt idx="656">
                  <c:v>2.6009999999999998E-2</c:v>
                </c:pt>
                <c:pt idx="657">
                  <c:v>2.6269999999999998E-2</c:v>
                </c:pt>
                <c:pt idx="658">
                  <c:v>2.5750000000000002E-2</c:v>
                </c:pt>
                <c:pt idx="659">
                  <c:v>2.606E-2</c:v>
                </c:pt>
                <c:pt idx="660">
                  <c:v>2.5610000000000001E-2</c:v>
                </c:pt>
                <c:pt idx="661">
                  <c:v>2.5190000000000001E-2</c:v>
                </c:pt>
                <c:pt idx="662">
                  <c:v>2.5009999999999998E-2</c:v>
                </c:pt>
                <c:pt idx="663">
                  <c:v>2.479E-2</c:v>
                </c:pt>
                <c:pt idx="664">
                  <c:v>2.479E-2</c:v>
                </c:pt>
                <c:pt idx="665">
                  <c:v>2.4540000000000003E-2</c:v>
                </c:pt>
                <c:pt idx="666">
                  <c:v>2.3910000000000001E-2</c:v>
                </c:pt>
                <c:pt idx="667">
                  <c:v>2.366E-2</c:v>
                </c:pt>
                <c:pt idx="668">
                  <c:v>2.3130000000000001E-2</c:v>
                </c:pt>
                <c:pt idx="669">
                  <c:v>2.3730000000000001E-2</c:v>
                </c:pt>
                <c:pt idx="670">
                  <c:v>2.4140000000000002E-2</c:v>
                </c:pt>
                <c:pt idx="671">
                  <c:v>2.4300000000000002E-2</c:v>
                </c:pt>
                <c:pt idx="672">
                  <c:v>2.4160000000000001E-2</c:v>
                </c:pt>
                <c:pt idx="673">
                  <c:v>2.4479999999999998E-2</c:v>
                </c:pt>
                <c:pt idx="674">
                  <c:v>2.4940000000000004E-2</c:v>
                </c:pt>
                <c:pt idx="675">
                  <c:v>2.4709999999999999E-2</c:v>
                </c:pt>
                <c:pt idx="676">
                  <c:v>2.4369999999999999E-2</c:v>
                </c:pt>
                <c:pt idx="677">
                  <c:v>2.4080000000000001E-2</c:v>
                </c:pt>
                <c:pt idx="678">
                  <c:v>2.3959999999999999E-2</c:v>
                </c:pt>
                <c:pt idx="679">
                  <c:v>2.3370000000000002E-2</c:v>
                </c:pt>
                <c:pt idx="680">
                  <c:v>2.3940000000000003E-2</c:v>
                </c:pt>
                <c:pt idx="681">
                  <c:v>2.4089999999999997E-2</c:v>
                </c:pt>
                <c:pt idx="682">
                  <c:v>2.4660000000000001E-2</c:v>
                </c:pt>
                <c:pt idx="683">
                  <c:v>2.4750000000000001E-2</c:v>
                </c:pt>
                <c:pt idx="684">
                  <c:v>2.4709999999999999E-2</c:v>
                </c:pt>
                <c:pt idx="685">
                  <c:v>2.4540000000000003E-2</c:v>
                </c:pt>
                <c:pt idx="686">
                  <c:v>2.4889999999999999E-2</c:v>
                </c:pt>
                <c:pt idx="687">
                  <c:v>2.4849999999999997E-2</c:v>
                </c:pt>
                <c:pt idx="688">
                  <c:v>2.5049999999999999E-2</c:v>
                </c:pt>
                <c:pt idx="689">
                  <c:v>2.513E-2</c:v>
                </c:pt>
                <c:pt idx="690">
                  <c:v>2.4660000000000001E-2</c:v>
                </c:pt>
                <c:pt idx="691">
                  <c:v>2.3980000000000001E-2</c:v>
                </c:pt>
                <c:pt idx="692">
                  <c:v>2.4680000000000001E-2</c:v>
                </c:pt>
                <c:pt idx="693">
                  <c:v>2.4750000000000001E-2</c:v>
                </c:pt>
                <c:pt idx="694">
                  <c:v>2.4300000000000002E-2</c:v>
                </c:pt>
                <c:pt idx="695">
                  <c:v>2.3259999999999999E-2</c:v>
                </c:pt>
                <c:pt idx="696">
                  <c:v>2.3969999999999998E-2</c:v>
                </c:pt>
                <c:pt idx="697">
                  <c:v>2.3639999999999998E-2</c:v>
                </c:pt>
                <c:pt idx="698">
                  <c:v>2.3730000000000001E-2</c:v>
                </c:pt>
                <c:pt idx="699">
                  <c:v>2.3769999999999999E-2</c:v>
                </c:pt>
                <c:pt idx="700">
                  <c:v>2.366E-2</c:v>
                </c:pt>
                <c:pt idx="701">
                  <c:v>2.4199999999999999E-2</c:v>
                </c:pt>
                <c:pt idx="702">
                  <c:v>2.3450000000000002E-2</c:v>
                </c:pt>
                <c:pt idx="703">
                  <c:v>2.4399999999999998E-2</c:v>
                </c:pt>
                <c:pt idx="704">
                  <c:v>2.445E-2</c:v>
                </c:pt>
                <c:pt idx="705">
                  <c:v>2.445E-2</c:v>
                </c:pt>
                <c:pt idx="706">
                  <c:v>2.4760000000000001E-2</c:v>
                </c:pt>
                <c:pt idx="707">
                  <c:v>2.5089999999999998E-2</c:v>
                </c:pt>
                <c:pt idx="708">
                  <c:v>2.5610000000000001E-2</c:v>
                </c:pt>
                <c:pt idx="709">
                  <c:v>2.538E-2</c:v>
                </c:pt>
                <c:pt idx="710">
                  <c:v>2.5520000000000001E-2</c:v>
                </c:pt>
                <c:pt idx="711">
                  <c:v>2.5360000000000001E-2</c:v>
                </c:pt>
                <c:pt idx="712">
                  <c:v>2.5600000000000001E-2</c:v>
                </c:pt>
                <c:pt idx="713">
                  <c:v>2.5390000000000003E-2</c:v>
                </c:pt>
                <c:pt idx="714">
                  <c:v>2.5929999999999998E-2</c:v>
                </c:pt>
                <c:pt idx="715">
                  <c:v>2.598E-2</c:v>
                </c:pt>
                <c:pt idx="716">
                  <c:v>2.572E-2</c:v>
                </c:pt>
                <c:pt idx="717">
                  <c:v>2.4719999999999999E-2</c:v>
                </c:pt>
                <c:pt idx="718">
                  <c:v>2.4719999999999999E-2</c:v>
                </c:pt>
                <c:pt idx="719">
                  <c:v>2.4680000000000001E-2</c:v>
                </c:pt>
                <c:pt idx="720">
                  <c:v>2.4080000000000001E-2</c:v>
                </c:pt>
                <c:pt idx="721">
                  <c:v>2.341E-2</c:v>
                </c:pt>
                <c:pt idx="722">
                  <c:v>2.3900000000000001E-2</c:v>
                </c:pt>
                <c:pt idx="723">
                  <c:v>2.3949999999999999E-2</c:v>
                </c:pt>
                <c:pt idx="724">
                  <c:v>2.384E-2</c:v>
                </c:pt>
                <c:pt idx="725">
                  <c:v>2.4489999999999998E-2</c:v>
                </c:pt>
                <c:pt idx="726">
                  <c:v>2.3820000000000001E-2</c:v>
                </c:pt>
                <c:pt idx="727">
                  <c:v>2.2919999999999999E-2</c:v>
                </c:pt>
                <c:pt idx="728">
                  <c:v>2.3130000000000001E-2</c:v>
                </c:pt>
                <c:pt idx="729">
                  <c:v>2.358E-2</c:v>
                </c:pt>
                <c:pt idx="730">
                  <c:v>2.351E-2</c:v>
                </c:pt>
                <c:pt idx="731">
                  <c:v>2.3130000000000001E-2</c:v>
                </c:pt>
                <c:pt idx="732">
                  <c:v>2.316E-2</c:v>
                </c:pt>
                <c:pt idx="733">
                  <c:v>2.3559999999999998E-2</c:v>
                </c:pt>
                <c:pt idx="734">
                  <c:v>2.3039999999999998E-2</c:v>
                </c:pt>
                <c:pt idx="735">
                  <c:v>2.223E-2</c:v>
                </c:pt>
                <c:pt idx="736">
                  <c:v>2.2200000000000001E-2</c:v>
                </c:pt>
                <c:pt idx="737">
                  <c:v>2.2620000000000001E-2</c:v>
                </c:pt>
                <c:pt idx="738">
                  <c:v>2.1509999999999998E-2</c:v>
                </c:pt>
                <c:pt idx="739">
                  <c:v>2.0579999999999998E-2</c:v>
                </c:pt>
                <c:pt idx="740">
                  <c:v>1.856E-2</c:v>
                </c:pt>
                <c:pt idx="741">
                  <c:v>1.8269999999999998E-2</c:v>
                </c:pt>
                <c:pt idx="742">
                  <c:v>1.7769999999999998E-2</c:v>
                </c:pt>
                <c:pt idx="743">
                  <c:v>1.8120000000000001E-2</c:v>
                </c:pt>
                <c:pt idx="744">
                  <c:v>1.8030000000000001E-2</c:v>
                </c:pt>
                <c:pt idx="745">
                  <c:v>1.8280000000000001E-2</c:v>
                </c:pt>
                <c:pt idx="746">
                  <c:v>1.8260000000000002E-2</c:v>
                </c:pt>
                <c:pt idx="747">
                  <c:v>1.848E-2</c:v>
                </c:pt>
                <c:pt idx="748">
                  <c:v>1.8550000000000001E-2</c:v>
                </c:pt>
                <c:pt idx="749">
                  <c:v>1.7940000000000001E-2</c:v>
                </c:pt>
                <c:pt idx="750">
                  <c:v>1.7569999999999999E-2</c:v>
                </c:pt>
                <c:pt idx="751">
                  <c:v>1.7659999999999999E-2</c:v>
                </c:pt>
                <c:pt idx="752">
                  <c:v>1.736E-2</c:v>
                </c:pt>
                <c:pt idx="753">
                  <c:v>1.7569999999999999E-2</c:v>
                </c:pt>
                <c:pt idx="754">
                  <c:v>1.7440000000000001E-2</c:v>
                </c:pt>
                <c:pt idx="755">
                  <c:v>1.7390000000000003E-2</c:v>
                </c:pt>
                <c:pt idx="756">
                  <c:v>1.7669999999999998E-2</c:v>
                </c:pt>
                <c:pt idx="757">
                  <c:v>1.7989999999999999E-2</c:v>
                </c:pt>
                <c:pt idx="758">
                  <c:v>1.7420000000000001E-2</c:v>
                </c:pt>
                <c:pt idx="759">
                  <c:v>1.77E-2</c:v>
                </c:pt>
                <c:pt idx="760">
                  <c:v>1.7649999999999999E-2</c:v>
                </c:pt>
                <c:pt idx="761">
                  <c:v>1.719E-2</c:v>
                </c:pt>
                <c:pt idx="762">
                  <c:v>1.738E-2</c:v>
                </c:pt>
                <c:pt idx="763">
                  <c:v>1.703E-2</c:v>
                </c:pt>
                <c:pt idx="764">
                  <c:v>1.687E-2</c:v>
                </c:pt>
                <c:pt idx="765">
                  <c:v>1.6230000000000001E-2</c:v>
                </c:pt>
                <c:pt idx="766">
                  <c:v>1.5949999999999999E-2</c:v>
                </c:pt>
                <c:pt idx="767">
                  <c:v>1.5609999999999999E-2</c:v>
                </c:pt>
                <c:pt idx="768">
                  <c:v>1.5730000000000001E-2</c:v>
                </c:pt>
                <c:pt idx="769">
                  <c:v>1.5569999999999999E-2</c:v>
                </c:pt>
                <c:pt idx="770">
                  <c:v>1.585E-2</c:v>
                </c:pt>
                <c:pt idx="771">
                  <c:v>1.619E-2</c:v>
                </c:pt>
                <c:pt idx="772">
                  <c:v>1.619E-2</c:v>
                </c:pt>
                <c:pt idx="773">
                  <c:v>1.652E-2</c:v>
                </c:pt>
                <c:pt idx="774">
                  <c:v>1.6899999999999998E-2</c:v>
                </c:pt>
                <c:pt idx="775">
                  <c:v>1.7129999999999999E-2</c:v>
                </c:pt>
                <c:pt idx="776">
                  <c:v>1.6930000000000001E-2</c:v>
                </c:pt>
                <c:pt idx="777">
                  <c:v>1.6920000000000001E-2</c:v>
                </c:pt>
                <c:pt idx="778">
                  <c:v>1.6979999999999999E-2</c:v>
                </c:pt>
                <c:pt idx="779">
                  <c:v>1.728E-2</c:v>
                </c:pt>
                <c:pt idx="780">
                  <c:v>1.6639999999999999E-2</c:v>
                </c:pt>
                <c:pt idx="781">
                  <c:v>1.6760000000000001E-2</c:v>
                </c:pt>
                <c:pt idx="782">
                  <c:v>1.6E-2</c:v>
                </c:pt>
                <c:pt idx="783">
                  <c:v>1.54E-2</c:v>
                </c:pt>
                <c:pt idx="784">
                  <c:v>1.5349999999999999E-2</c:v>
                </c:pt>
                <c:pt idx="785">
                  <c:v>1.6029999999999999E-2</c:v>
                </c:pt>
                <c:pt idx="786">
                  <c:v>1.5689999999999999E-2</c:v>
                </c:pt>
                <c:pt idx="787">
                  <c:v>1.5810000000000001E-2</c:v>
                </c:pt>
                <c:pt idx="788">
                  <c:v>1.567E-2</c:v>
                </c:pt>
                <c:pt idx="789">
                  <c:v>1.5600000000000001E-2</c:v>
                </c:pt>
                <c:pt idx="790">
                  <c:v>1.6299999999999999E-2</c:v>
                </c:pt>
                <c:pt idx="791">
                  <c:v>1.5740000000000001E-2</c:v>
                </c:pt>
                <c:pt idx="792">
                  <c:v>1.562E-2</c:v>
                </c:pt>
                <c:pt idx="793">
                  <c:v>1.5469999999999999E-2</c:v>
                </c:pt>
                <c:pt idx="794">
                  <c:v>1.5429999999999999E-2</c:v>
                </c:pt>
                <c:pt idx="795">
                  <c:v>1.5789999999999998E-2</c:v>
                </c:pt>
                <c:pt idx="796">
                  <c:v>1.536E-2</c:v>
                </c:pt>
                <c:pt idx="797">
                  <c:v>1.55E-2</c:v>
                </c:pt>
                <c:pt idx="798">
                  <c:v>1.575E-2</c:v>
                </c:pt>
                <c:pt idx="799">
                  <c:v>1.558E-2</c:v>
                </c:pt>
                <c:pt idx="800">
                  <c:v>1.5140000000000001E-2</c:v>
                </c:pt>
                <c:pt idx="801">
                  <c:v>1.5600000000000001E-2</c:v>
                </c:pt>
                <c:pt idx="802">
                  <c:v>1.508E-2</c:v>
                </c:pt>
                <c:pt idx="803">
                  <c:v>1.5480000000000001E-2</c:v>
                </c:pt>
                <c:pt idx="804">
                  <c:v>1.593E-2</c:v>
                </c:pt>
                <c:pt idx="805">
                  <c:v>1.5890000000000001E-2</c:v>
                </c:pt>
                <c:pt idx="806">
                  <c:v>1.502E-2</c:v>
                </c:pt>
                <c:pt idx="807">
                  <c:v>1.5429999999999999E-2</c:v>
                </c:pt>
                <c:pt idx="808">
                  <c:v>1.5569999999999999E-2</c:v>
                </c:pt>
                <c:pt idx="809">
                  <c:v>1.5220000000000001E-2</c:v>
                </c:pt>
                <c:pt idx="810">
                  <c:v>1.4539999999999999E-2</c:v>
                </c:pt>
                <c:pt idx="811">
                  <c:v>1.5049999999999999E-2</c:v>
                </c:pt>
                <c:pt idx="812">
                  <c:v>1.498E-2</c:v>
                </c:pt>
                <c:pt idx="813">
                  <c:v>1.562E-2</c:v>
                </c:pt>
                <c:pt idx="814">
                  <c:v>1.5740000000000001E-2</c:v>
                </c:pt>
                <c:pt idx="815">
                  <c:v>1.567E-2</c:v>
                </c:pt>
                <c:pt idx="816">
                  <c:v>1.5569999999999999E-2</c:v>
                </c:pt>
                <c:pt idx="817">
                  <c:v>1.5810000000000001E-2</c:v>
                </c:pt>
                <c:pt idx="818">
                  <c:v>1.5529999999999999E-2</c:v>
                </c:pt>
                <c:pt idx="819">
                  <c:v>1.583E-2</c:v>
                </c:pt>
                <c:pt idx="820">
                  <c:v>1.5520000000000001E-2</c:v>
                </c:pt>
                <c:pt idx="821">
                  <c:v>1.536E-2</c:v>
                </c:pt>
                <c:pt idx="822">
                  <c:v>1.4750000000000001E-2</c:v>
                </c:pt>
                <c:pt idx="823">
                  <c:v>1.5109999999999998E-2</c:v>
                </c:pt>
                <c:pt idx="824">
                  <c:v>1.431E-2</c:v>
                </c:pt>
                <c:pt idx="825">
                  <c:v>1.359E-2</c:v>
                </c:pt>
                <c:pt idx="826">
                  <c:v>1.3859999999999999E-2</c:v>
                </c:pt>
                <c:pt idx="827">
                  <c:v>1.3690000000000001E-2</c:v>
                </c:pt>
                <c:pt idx="828">
                  <c:v>1.376E-2</c:v>
                </c:pt>
                <c:pt idx="829">
                  <c:v>1.4450000000000001E-2</c:v>
                </c:pt>
                <c:pt idx="830">
                  <c:v>1.4710000000000001E-2</c:v>
                </c:pt>
                <c:pt idx="831">
                  <c:v>1.516E-2</c:v>
                </c:pt>
                <c:pt idx="832">
                  <c:v>1.4670000000000001E-2</c:v>
                </c:pt>
                <c:pt idx="833">
                  <c:v>1.439E-2</c:v>
                </c:pt>
                <c:pt idx="834">
                  <c:v>1.5609999999999999E-2</c:v>
                </c:pt>
                <c:pt idx="835">
                  <c:v>1.7469999999999999E-2</c:v>
                </c:pt>
                <c:pt idx="836">
                  <c:v>1.686E-2</c:v>
                </c:pt>
                <c:pt idx="837">
                  <c:v>1.7070000000000002E-2</c:v>
                </c:pt>
                <c:pt idx="838">
                  <c:v>1.6890000000000002E-2</c:v>
                </c:pt>
                <c:pt idx="839">
                  <c:v>1.609E-2</c:v>
                </c:pt>
                <c:pt idx="840">
                  <c:v>1.5800000000000002E-2</c:v>
                </c:pt>
                <c:pt idx="841">
                  <c:v>1.5730000000000001E-2</c:v>
                </c:pt>
                <c:pt idx="842">
                  <c:v>1.6140000000000002E-2</c:v>
                </c:pt>
                <c:pt idx="843">
                  <c:v>1.61E-2</c:v>
                </c:pt>
                <c:pt idx="844">
                  <c:v>1.6410000000000001E-2</c:v>
                </c:pt>
                <c:pt idx="845">
                  <c:v>1.6879999999999999E-2</c:v>
                </c:pt>
                <c:pt idx="846">
                  <c:v>1.703E-2</c:v>
                </c:pt>
                <c:pt idx="847">
                  <c:v>1.719E-2</c:v>
                </c:pt>
                <c:pt idx="848">
                  <c:v>1.738E-2</c:v>
                </c:pt>
                <c:pt idx="849">
                  <c:v>1.7010000000000001E-2</c:v>
                </c:pt>
                <c:pt idx="850">
                  <c:v>1.8000000000000002E-2</c:v>
                </c:pt>
                <c:pt idx="851">
                  <c:v>1.8360000000000001E-2</c:v>
                </c:pt>
                <c:pt idx="852">
                  <c:v>1.847E-2</c:v>
                </c:pt>
                <c:pt idx="853">
                  <c:v>1.8520000000000002E-2</c:v>
                </c:pt>
                <c:pt idx="854">
                  <c:v>1.8290000000000001E-2</c:v>
                </c:pt>
                <c:pt idx="855">
                  <c:v>1.8669999999999999E-2</c:v>
                </c:pt>
                <c:pt idx="856">
                  <c:v>1.864E-2</c:v>
                </c:pt>
                <c:pt idx="857">
                  <c:v>1.8360000000000001E-2</c:v>
                </c:pt>
                <c:pt idx="858">
                  <c:v>1.839E-2</c:v>
                </c:pt>
                <c:pt idx="859">
                  <c:v>1.8500000000000003E-2</c:v>
                </c:pt>
                <c:pt idx="860">
                  <c:v>1.8550000000000001E-2</c:v>
                </c:pt>
                <c:pt idx="861">
                  <c:v>1.7729999999999999E-2</c:v>
                </c:pt>
                <c:pt idx="862">
                  <c:v>1.754E-2</c:v>
                </c:pt>
                <c:pt idx="863">
                  <c:v>1.7010000000000001E-2</c:v>
                </c:pt>
                <c:pt idx="864">
                  <c:v>1.7520000000000001E-2</c:v>
                </c:pt>
                <c:pt idx="865">
                  <c:v>1.738E-2</c:v>
                </c:pt>
                <c:pt idx="866">
                  <c:v>1.762E-2</c:v>
                </c:pt>
                <c:pt idx="867">
                  <c:v>1.7520000000000001E-2</c:v>
                </c:pt>
                <c:pt idx="868">
                  <c:v>1.78E-2</c:v>
                </c:pt>
                <c:pt idx="869">
                  <c:v>1.746E-2</c:v>
                </c:pt>
                <c:pt idx="870">
                  <c:v>1.7760000000000001E-2</c:v>
                </c:pt>
                <c:pt idx="871">
                  <c:v>1.797E-2</c:v>
                </c:pt>
                <c:pt idx="872">
                  <c:v>1.873E-2</c:v>
                </c:pt>
                <c:pt idx="873">
                  <c:v>1.8340000000000002E-2</c:v>
                </c:pt>
                <c:pt idx="874">
                  <c:v>1.8249999999999999E-2</c:v>
                </c:pt>
                <c:pt idx="875">
                  <c:v>1.8520000000000002E-2</c:v>
                </c:pt>
                <c:pt idx="876">
                  <c:v>1.9279999999999999E-2</c:v>
                </c:pt>
                <c:pt idx="877">
                  <c:v>1.9140000000000001E-2</c:v>
                </c:pt>
                <c:pt idx="878">
                  <c:v>1.8890000000000001E-2</c:v>
                </c:pt>
                <c:pt idx="879">
                  <c:v>1.8620000000000001E-2</c:v>
                </c:pt>
                <c:pt idx="880">
                  <c:v>1.8460000000000001E-2</c:v>
                </c:pt>
                <c:pt idx="881">
                  <c:v>1.7860000000000001E-2</c:v>
                </c:pt>
                <c:pt idx="882">
                  <c:v>1.772E-2</c:v>
                </c:pt>
                <c:pt idx="883">
                  <c:v>1.753E-2</c:v>
                </c:pt>
                <c:pt idx="884">
                  <c:v>1.7929999999999998E-2</c:v>
                </c:pt>
                <c:pt idx="885">
                  <c:v>1.7649999999999999E-2</c:v>
                </c:pt>
                <c:pt idx="886">
                  <c:v>1.7769999999999998E-2</c:v>
                </c:pt>
                <c:pt idx="887">
                  <c:v>1.7260000000000001E-2</c:v>
                </c:pt>
                <c:pt idx="888">
                  <c:v>1.7180000000000001E-2</c:v>
                </c:pt>
                <c:pt idx="889">
                  <c:v>1.6899999999999998E-2</c:v>
                </c:pt>
                <c:pt idx="890">
                  <c:v>1.7559999999999999E-2</c:v>
                </c:pt>
                <c:pt idx="891">
                  <c:v>1.721E-2</c:v>
                </c:pt>
                <c:pt idx="892">
                  <c:v>1.763E-2</c:v>
                </c:pt>
                <c:pt idx="893">
                  <c:v>1.771E-2</c:v>
                </c:pt>
                <c:pt idx="894">
                  <c:v>1.77E-2</c:v>
                </c:pt>
                <c:pt idx="895">
                  <c:v>1.8239999999999999E-2</c:v>
                </c:pt>
                <c:pt idx="896">
                  <c:v>1.804E-2</c:v>
                </c:pt>
                <c:pt idx="897">
                  <c:v>1.8870000000000001E-2</c:v>
                </c:pt>
                <c:pt idx="898">
                  <c:v>1.9009999999999999E-2</c:v>
                </c:pt>
                <c:pt idx="899">
                  <c:v>1.8799999999999997E-2</c:v>
                </c:pt>
                <c:pt idx="900">
                  <c:v>1.941E-2</c:v>
                </c:pt>
                <c:pt idx="901">
                  <c:v>1.916E-2</c:v>
                </c:pt>
                <c:pt idx="902">
                  <c:v>1.874E-2</c:v>
                </c:pt>
                <c:pt idx="903">
                  <c:v>1.8970000000000001E-2</c:v>
                </c:pt>
                <c:pt idx="904">
                  <c:v>1.9089999999999999E-2</c:v>
                </c:pt>
                <c:pt idx="905">
                  <c:v>1.9710000000000002E-2</c:v>
                </c:pt>
                <c:pt idx="906">
                  <c:v>1.9599999999999999E-2</c:v>
                </c:pt>
                <c:pt idx="907">
                  <c:v>1.985E-2</c:v>
                </c:pt>
                <c:pt idx="908">
                  <c:v>1.933E-2</c:v>
                </c:pt>
                <c:pt idx="909">
                  <c:v>1.8769999999999998E-2</c:v>
                </c:pt>
                <c:pt idx="910">
                  <c:v>1.83E-2</c:v>
                </c:pt>
                <c:pt idx="911">
                  <c:v>1.907E-2</c:v>
                </c:pt>
                <c:pt idx="912">
                  <c:v>1.8749999999999999E-2</c:v>
                </c:pt>
                <c:pt idx="913">
                  <c:v>1.8349999999999998E-2</c:v>
                </c:pt>
                <c:pt idx="914">
                  <c:v>1.8409999999999999E-2</c:v>
                </c:pt>
                <c:pt idx="915">
                  <c:v>1.8260000000000002E-2</c:v>
                </c:pt>
                <c:pt idx="916">
                  <c:v>1.736E-2</c:v>
                </c:pt>
                <c:pt idx="917">
                  <c:v>1.763E-2</c:v>
                </c:pt>
                <c:pt idx="918">
                  <c:v>1.7170000000000001E-2</c:v>
                </c:pt>
                <c:pt idx="919">
                  <c:v>1.7490000000000002E-2</c:v>
                </c:pt>
                <c:pt idx="920">
                  <c:v>1.7230000000000002E-2</c:v>
                </c:pt>
                <c:pt idx="921">
                  <c:v>1.753E-2</c:v>
                </c:pt>
                <c:pt idx="922">
                  <c:v>1.746E-2</c:v>
                </c:pt>
                <c:pt idx="923">
                  <c:v>1.7399999999999999E-2</c:v>
                </c:pt>
                <c:pt idx="924">
                  <c:v>1.8200000000000001E-2</c:v>
                </c:pt>
                <c:pt idx="925">
                  <c:v>1.7729999999999999E-2</c:v>
                </c:pt>
                <c:pt idx="926">
                  <c:v>1.7490000000000002E-2</c:v>
                </c:pt>
                <c:pt idx="927">
                  <c:v>1.66E-2</c:v>
                </c:pt>
                <c:pt idx="928">
                  <c:v>1.669E-2</c:v>
                </c:pt>
                <c:pt idx="929">
                  <c:v>1.7270000000000001E-2</c:v>
                </c:pt>
                <c:pt idx="930">
                  <c:v>1.7490000000000002E-2</c:v>
                </c:pt>
                <c:pt idx="931">
                  <c:v>1.8370000000000001E-2</c:v>
                </c:pt>
                <c:pt idx="932">
                  <c:v>1.84E-2</c:v>
                </c:pt>
                <c:pt idx="933">
                  <c:v>1.8870000000000001E-2</c:v>
                </c:pt>
                <c:pt idx="934">
                  <c:v>1.8460000000000001E-2</c:v>
                </c:pt>
                <c:pt idx="935">
                  <c:v>1.949E-2</c:v>
                </c:pt>
                <c:pt idx="936">
                  <c:v>1.9220000000000001E-2</c:v>
                </c:pt>
                <c:pt idx="937">
                  <c:v>1.9790000000000002E-2</c:v>
                </c:pt>
                <c:pt idx="938">
                  <c:v>0.02</c:v>
                </c:pt>
                <c:pt idx="939">
                  <c:v>1.9950000000000002E-2</c:v>
                </c:pt>
                <c:pt idx="940">
                  <c:v>2.0019999999999996E-2</c:v>
                </c:pt>
                <c:pt idx="941">
                  <c:v>2.053E-2</c:v>
                </c:pt>
                <c:pt idx="942">
                  <c:v>2.0320000000000001E-2</c:v>
                </c:pt>
                <c:pt idx="943">
                  <c:v>1.983E-2</c:v>
                </c:pt>
                <c:pt idx="944">
                  <c:v>2.0569999999999998E-2</c:v>
                </c:pt>
                <c:pt idx="945">
                  <c:v>2.036E-2</c:v>
                </c:pt>
                <c:pt idx="946">
                  <c:v>2.0879999999999999E-2</c:v>
                </c:pt>
                <c:pt idx="947">
                  <c:v>2.094E-2</c:v>
                </c:pt>
                <c:pt idx="948">
                  <c:v>2.104E-2</c:v>
                </c:pt>
                <c:pt idx="949">
                  <c:v>2.1760000000000002E-2</c:v>
                </c:pt>
                <c:pt idx="950">
                  <c:v>2.1160000000000002E-2</c:v>
                </c:pt>
                <c:pt idx="951">
                  <c:v>2.146E-2</c:v>
                </c:pt>
                <c:pt idx="952">
                  <c:v>2.1709999999999997E-2</c:v>
                </c:pt>
                <c:pt idx="953">
                  <c:v>2.2370000000000001E-2</c:v>
                </c:pt>
                <c:pt idx="954">
                  <c:v>2.2440000000000002E-2</c:v>
                </c:pt>
                <c:pt idx="955">
                  <c:v>2.2700000000000001E-2</c:v>
                </c:pt>
                <c:pt idx="956">
                  <c:v>2.2949999999999998E-2</c:v>
                </c:pt>
                <c:pt idx="957">
                  <c:v>2.3060000000000001E-2</c:v>
                </c:pt>
                <c:pt idx="958">
                  <c:v>2.231E-2</c:v>
                </c:pt>
                <c:pt idx="959">
                  <c:v>2.2419999999999999E-2</c:v>
                </c:pt>
                <c:pt idx="960">
                  <c:v>2.2540000000000001E-2</c:v>
                </c:pt>
                <c:pt idx="961">
                  <c:v>2.2370000000000001E-2</c:v>
                </c:pt>
                <c:pt idx="962">
                  <c:v>2.1930000000000002E-2</c:v>
                </c:pt>
                <c:pt idx="963">
                  <c:v>2.205E-2</c:v>
                </c:pt>
                <c:pt idx="964">
                  <c:v>2.2240000000000003E-2</c:v>
                </c:pt>
                <c:pt idx="965">
                  <c:v>2.2970000000000001E-2</c:v>
                </c:pt>
                <c:pt idx="966">
                  <c:v>2.2669999999999999E-2</c:v>
                </c:pt>
                <c:pt idx="967">
                  <c:v>2.223E-2</c:v>
                </c:pt>
                <c:pt idx="968">
                  <c:v>2.128E-2</c:v>
                </c:pt>
                <c:pt idx="969">
                  <c:v>2.231E-2</c:v>
                </c:pt>
                <c:pt idx="970">
                  <c:v>2.2170000000000002E-2</c:v>
                </c:pt>
                <c:pt idx="971">
                  <c:v>2.2189999999999998E-2</c:v>
                </c:pt>
                <c:pt idx="972">
                  <c:v>2.23E-2</c:v>
                </c:pt>
                <c:pt idx="973">
                  <c:v>2.2700000000000001E-2</c:v>
                </c:pt>
                <c:pt idx="974">
                  <c:v>2.3140000000000001E-2</c:v>
                </c:pt>
                <c:pt idx="975">
                  <c:v>2.181E-2</c:v>
                </c:pt>
                <c:pt idx="976">
                  <c:v>2.1440000000000001E-2</c:v>
                </c:pt>
                <c:pt idx="977">
                  <c:v>2.2069999999999999E-2</c:v>
                </c:pt>
                <c:pt idx="978">
                  <c:v>2.2210000000000001E-2</c:v>
                </c:pt>
                <c:pt idx="979">
                  <c:v>2.2349999999999998E-2</c:v>
                </c:pt>
                <c:pt idx="980">
                  <c:v>2.239E-2</c:v>
                </c:pt>
                <c:pt idx="981">
                  <c:v>2.239E-2</c:v>
                </c:pt>
                <c:pt idx="982">
                  <c:v>2.2629999999999997E-2</c:v>
                </c:pt>
                <c:pt idx="983">
                  <c:v>2.249E-2</c:v>
                </c:pt>
                <c:pt idx="984">
                  <c:v>2.274E-2</c:v>
                </c:pt>
                <c:pt idx="985">
                  <c:v>2.2669999999999999E-2</c:v>
                </c:pt>
                <c:pt idx="986">
                  <c:v>2.2679999999999999E-2</c:v>
                </c:pt>
                <c:pt idx="987">
                  <c:v>2.2669999999999999E-2</c:v>
                </c:pt>
                <c:pt idx="988">
                  <c:v>2.3119999999999998E-2</c:v>
                </c:pt>
                <c:pt idx="989">
                  <c:v>2.3429999999999999E-2</c:v>
                </c:pt>
                <c:pt idx="990">
                  <c:v>2.3439999999999999E-2</c:v>
                </c:pt>
                <c:pt idx="991">
                  <c:v>2.3259999999999999E-2</c:v>
                </c:pt>
                <c:pt idx="992">
                  <c:v>2.2330000000000003E-2</c:v>
                </c:pt>
                <c:pt idx="993">
                  <c:v>2.2259999999999999E-2</c:v>
                </c:pt>
                <c:pt idx="994">
                  <c:v>2.2109999999999998E-2</c:v>
                </c:pt>
                <c:pt idx="995">
                  <c:v>2.1720000000000003E-2</c:v>
                </c:pt>
                <c:pt idx="996">
                  <c:v>2.1429999999999998E-2</c:v>
                </c:pt>
                <c:pt idx="997">
                  <c:v>2.1729999999999999E-2</c:v>
                </c:pt>
                <c:pt idx="998">
                  <c:v>2.1019999999999997E-2</c:v>
                </c:pt>
                <c:pt idx="999">
                  <c:v>2.0379999999999999E-2</c:v>
                </c:pt>
                <c:pt idx="1000">
                  <c:v>2.0569999999999998E-2</c:v>
                </c:pt>
                <c:pt idx="1001">
                  <c:v>2.0879999999999999E-2</c:v>
                </c:pt>
                <c:pt idx="1002">
                  <c:v>2.027E-2</c:v>
                </c:pt>
                <c:pt idx="1003">
                  <c:v>2.0240000000000001E-2</c:v>
                </c:pt>
                <c:pt idx="1004">
                  <c:v>2.068E-2</c:v>
                </c:pt>
                <c:pt idx="1005">
                  <c:v>2.0240000000000001E-2</c:v>
                </c:pt>
                <c:pt idx="1006">
                  <c:v>2.0339999999999997E-2</c:v>
                </c:pt>
                <c:pt idx="1007">
                  <c:v>2.0179999999999997E-2</c:v>
                </c:pt>
                <c:pt idx="1008">
                  <c:v>1.9730000000000001E-2</c:v>
                </c:pt>
                <c:pt idx="1009">
                  <c:v>2.0449999999999999E-2</c:v>
                </c:pt>
                <c:pt idx="1010">
                  <c:v>2.0889999999999999E-2</c:v>
                </c:pt>
                <c:pt idx="1011">
                  <c:v>2.1049999999999999E-2</c:v>
                </c:pt>
                <c:pt idx="1012">
                  <c:v>2.068E-2</c:v>
                </c:pt>
                <c:pt idx="1013">
                  <c:v>2.0320000000000001E-2</c:v>
                </c:pt>
                <c:pt idx="1014">
                  <c:v>2.0569999999999998E-2</c:v>
                </c:pt>
                <c:pt idx="1015">
                  <c:v>1.9939999999999999E-2</c:v>
                </c:pt>
                <c:pt idx="1016">
                  <c:v>2.0379999999999999E-2</c:v>
                </c:pt>
                <c:pt idx="1017">
                  <c:v>2.0379999999999999E-2</c:v>
                </c:pt>
                <c:pt idx="1018">
                  <c:v>2.052E-2</c:v>
                </c:pt>
                <c:pt idx="1019">
                  <c:v>2.0959999999999999E-2</c:v>
                </c:pt>
                <c:pt idx="1020">
                  <c:v>2.1629999999999996E-2</c:v>
                </c:pt>
                <c:pt idx="1021">
                  <c:v>2.128E-2</c:v>
                </c:pt>
                <c:pt idx="1022">
                  <c:v>2.1509999999999998E-2</c:v>
                </c:pt>
                <c:pt idx="1023">
                  <c:v>2.1349999999999997E-2</c:v>
                </c:pt>
                <c:pt idx="1024">
                  <c:v>2.2019999999999998E-2</c:v>
                </c:pt>
                <c:pt idx="1025">
                  <c:v>2.1339999999999998E-2</c:v>
                </c:pt>
                <c:pt idx="1026">
                  <c:v>2.1909999999999999E-2</c:v>
                </c:pt>
                <c:pt idx="1027">
                  <c:v>2.2949999999999998E-2</c:v>
                </c:pt>
                <c:pt idx="1028">
                  <c:v>2.2879999999999998E-2</c:v>
                </c:pt>
                <c:pt idx="1029">
                  <c:v>2.1840000000000002E-2</c:v>
                </c:pt>
                <c:pt idx="1030">
                  <c:v>2.189E-2</c:v>
                </c:pt>
                <c:pt idx="1031">
                  <c:v>2.223E-2</c:v>
                </c:pt>
                <c:pt idx="1032">
                  <c:v>2.2010000000000002E-2</c:v>
                </c:pt>
                <c:pt idx="1033">
                  <c:v>2.1840000000000002E-2</c:v>
                </c:pt>
                <c:pt idx="1034">
                  <c:v>2.1250000000000002E-2</c:v>
                </c:pt>
                <c:pt idx="1035">
                  <c:v>2.1600000000000001E-2</c:v>
                </c:pt>
                <c:pt idx="1036">
                  <c:v>2.1850000000000001E-2</c:v>
                </c:pt>
                <c:pt idx="1037">
                  <c:v>2.1530000000000001E-2</c:v>
                </c:pt>
                <c:pt idx="1038">
                  <c:v>2.2189999999999998E-2</c:v>
                </c:pt>
                <c:pt idx="1039">
                  <c:v>2.1819999999999999E-2</c:v>
                </c:pt>
                <c:pt idx="1040">
                  <c:v>2.1850000000000001E-2</c:v>
                </c:pt>
                <c:pt idx="1041">
                  <c:v>2.1760000000000002E-2</c:v>
                </c:pt>
                <c:pt idx="1042">
                  <c:v>2.0720000000000002E-2</c:v>
                </c:pt>
                <c:pt idx="1043">
                  <c:v>2.0039999999999999E-2</c:v>
                </c:pt>
                <c:pt idx="1044">
                  <c:v>2.0369999999999999E-2</c:v>
                </c:pt>
                <c:pt idx="1045">
                  <c:v>2.069E-2</c:v>
                </c:pt>
                <c:pt idx="1046">
                  <c:v>2.1259999999999998E-2</c:v>
                </c:pt>
                <c:pt idx="1047">
                  <c:v>2.1930000000000002E-2</c:v>
                </c:pt>
                <c:pt idx="1048">
                  <c:v>2.1690000000000001E-2</c:v>
                </c:pt>
                <c:pt idx="1049">
                  <c:v>2.1989999999999999E-2</c:v>
                </c:pt>
                <c:pt idx="1050">
                  <c:v>2.1860000000000001E-2</c:v>
                </c:pt>
                <c:pt idx="1051">
                  <c:v>2.1489999999999999E-2</c:v>
                </c:pt>
                <c:pt idx="1052">
                  <c:v>2.1419999999999998E-2</c:v>
                </c:pt>
                <c:pt idx="1053">
                  <c:v>2.2280000000000001E-2</c:v>
                </c:pt>
                <c:pt idx="1054">
                  <c:v>2.1629999999999996E-2</c:v>
                </c:pt>
                <c:pt idx="1055">
                  <c:v>2.222E-2</c:v>
                </c:pt>
                <c:pt idx="1056">
                  <c:v>2.2709999999999998E-2</c:v>
                </c:pt>
                <c:pt idx="1057">
                  <c:v>2.222E-2</c:v>
                </c:pt>
                <c:pt idx="1058">
                  <c:v>2.1489999999999999E-2</c:v>
                </c:pt>
                <c:pt idx="1059">
                  <c:v>2.181E-2</c:v>
                </c:pt>
                <c:pt idx="1060">
                  <c:v>2.2599999999999999E-2</c:v>
                </c:pt>
                <c:pt idx="1061">
                  <c:v>2.2869999999999998E-2</c:v>
                </c:pt>
                <c:pt idx="1062">
                  <c:v>2.2509999999999999E-2</c:v>
                </c:pt>
                <c:pt idx="1063">
                  <c:v>2.2179999999999998E-2</c:v>
                </c:pt>
                <c:pt idx="1064">
                  <c:v>2.2629999999999997E-2</c:v>
                </c:pt>
                <c:pt idx="1065">
                  <c:v>2.2690000000000002E-2</c:v>
                </c:pt>
                <c:pt idx="1066">
                  <c:v>2.3239999999999997E-2</c:v>
                </c:pt>
                <c:pt idx="1067">
                  <c:v>2.3259999999999999E-2</c:v>
                </c:pt>
                <c:pt idx="1068">
                  <c:v>2.3730000000000001E-2</c:v>
                </c:pt>
                <c:pt idx="1069">
                  <c:v>2.3479999999999997E-2</c:v>
                </c:pt>
                <c:pt idx="1070">
                  <c:v>2.351E-2</c:v>
                </c:pt>
                <c:pt idx="1071">
                  <c:v>2.3530000000000002E-2</c:v>
                </c:pt>
                <c:pt idx="1072">
                  <c:v>2.402E-2</c:v>
                </c:pt>
                <c:pt idx="1073">
                  <c:v>2.4550000000000002E-2</c:v>
                </c:pt>
                <c:pt idx="1074">
                  <c:v>2.3980000000000001E-2</c:v>
                </c:pt>
                <c:pt idx="1075">
                  <c:v>2.3220000000000001E-2</c:v>
                </c:pt>
                <c:pt idx="1076">
                  <c:v>2.1930000000000002E-2</c:v>
                </c:pt>
                <c:pt idx="1077">
                  <c:v>2.2589999999999999E-2</c:v>
                </c:pt>
                <c:pt idx="1078">
                  <c:v>2.2860000000000002E-2</c:v>
                </c:pt>
                <c:pt idx="1079">
                  <c:v>2.383E-2</c:v>
                </c:pt>
                <c:pt idx="1080">
                  <c:v>2.4230000000000002E-2</c:v>
                </c:pt>
                <c:pt idx="1081">
                  <c:v>2.3540000000000002E-2</c:v>
                </c:pt>
                <c:pt idx="1082">
                  <c:v>2.3250000000000003E-2</c:v>
                </c:pt>
                <c:pt idx="1083">
                  <c:v>2.4740000000000002E-2</c:v>
                </c:pt>
                <c:pt idx="1084">
                  <c:v>2.41E-2</c:v>
                </c:pt>
                <c:pt idx="1085">
                  <c:v>2.368E-2</c:v>
                </c:pt>
                <c:pt idx="1086">
                  <c:v>2.41E-2</c:v>
                </c:pt>
                <c:pt idx="1087">
                  <c:v>2.3730000000000001E-2</c:v>
                </c:pt>
                <c:pt idx="1088">
                  <c:v>2.2589999999999999E-2</c:v>
                </c:pt>
                <c:pt idx="1089">
                  <c:v>2.3349999999999999E-2</c:v>
                </c:pt>
                <c:pt idx="1090">
                  <c:v>2.3170000000000003E-2</c:v>
                </c:pt>
                <c:pt idx="1091">
                  <c:v>2.3099999999999999E-2</c:v>
                </c:pt>
                <c:pt idx="1092">
                  <c:v>2.3570000000000001E-2</c:v>
                </c:pt>
                <c:pt idx="1093">
                  <c:v>2.3929999999999996E-2</c:v>
                </c:pt>
                <c:pt idx="1094">
                  <c:v>2.3780000000000003E-2</c:v>
                </c:pt>
                <c:pt idx="1095">
                  <c:v>2.4849999999999997E-2</c:v>
                </c:pt>
                <c:pt idx="1096">
                  <c:v>2.4390000000000002E-2</c:v>
                </c:pt>
                <c:pt idx="1097">
                  <c:v>2.383E-2</c:v>
                </c:pt>
                <c:pt idx="1098">
                  <c:v>2.4080000000000001E-2</c:v>
                </c:pt>
                <c:pt idx="1099">
                  <c:v>2.308E-2</c:v>
                </c:pt>
                <c:pt idx="1100">
                  <c:v>2.3650000000000001E-2</c:v>
                </c:pt>
                <c:pt idx="1101">
                  <c:v>2.2629999999999997E-2</c:v>
                </c:pt>
                <c:pt idx="1102">
                  <c:v>2.18E-2</c:v>
                </c:pt>
                <c:pt idx="1103">
                  <c:v>2.1219999999999999E-2</c:v>
                </c:pt>
                <c:pt idx="1104">
                  <c:v>2.1360000000000001E-2</c:v>
                </c:pt>
                <c:pt idx="1105">
                  <c:v>2.129E-2</c:v>
                </c:pt>
                <c:pt idx="1106">
                  <c:v>2.1400000000000002E-2</c:v>
                </c:pt>
                <c:pt idx="1107">
                  <c:v>2.2099999999999998E-2</c:v>
                </c:pt>
                <c:pt idx="1108">
                  <c:v>2.1909999999999999E-2</c:v>
                </c:pt>
                <c:pt idx="1109">
                  <c:v>2.249E-2</c:v>
                </c:pt>
                <c:pt idx="1110">
                  <c:v>2.2890000000000001E-2</c:v>
                </c:pt>
                <c:pt idx="1111">
                  <c:v>2.2349999999999998E-2</c:v>
                </c:pt>
                <c:pt idx="1112">
                  <c:v>2.1429999999999998E-2</c:v>
                </c:pt>
                <c:pt idx="1113">
                  <c:v>2.231E-2</c:v>
                </c:pt>
                <c:pt idx="1114">
                  <c:v>2.2940000000000002E-2</c:v>
                </c:pt>
                <c:pt idx="1115">
                  <c:v>2.2499999999999999E-2</c:v>
                </c:pt>
                <c:pt idx="1116">
                  <c:v>2.281E-2</c:v>
                </c:pt>
                <c:pt idx="1117">
                  <c:v>2.1489999999999999E-2</c:v>
                </c:pt>
                <c:pt idx="1118">
                  <c:v>2.181E-2</c:v>
                </c:pt>
                <c:pt idx="1119">
                  <c:v>2.2440000000000002E-2</c:v>
                </c:pt>
                <c:pt idx="1120">
                  <c:v>2.1860000000000001E-2</c:v>
                </c:pt>
                <c:pt idx="1121">
                  <c:v>2.145E-2</c:v>
                </c:pt>
                <c:pt idx="1122">
                  <c:v>2.1139999999999999E-2</c:v>
                </c:pt>
                <c:pt idx="1123">
                  <c:v>2.0330000000000001E-2</c:v>
                </c:pt>
                <c:pt idx="1124">
                  <c:v>2.0400000000000001E-2</c:v>
                </c:pt>
                <c:pt idx="1125">
                  <c:v>2.0039999999999999E-2</c:v>
                </c:pt>
                <c:pt idx="1126">
                  <c:v>1.9220000000000001E-2</c:v>
                </c:pt>
                <c:pt idx="1127">
                  <c:v>1.9089999999999999E-2</c:v>
                </c:pt>
                <c:pt idx="1128">
                  <c:v>1.959E-2</c:v>
                </c:pt>
                <c:pt idx="1129">
                  <c:v>1.9799999999999998E-2</c:v>
                </c:pt>
                <c:pt idx="1130">
                  <c:v>1.9099999999999999E-2</c:v>
                </c:pt>
                <c:pt idx="1131">
                  <c:v>1.89E-2</c:v>
                </c:pt>
                <c:pt idx="1132">
                  <c:v>1.866E-2</c:v>
                </c:pt>
                <c:pt idx="1133">
                  <c:v>1.891E-2</c:v>
                </c:pt>
                <c:pt idx="1134">
                  <c:v>1.8890000000000001E-2</c:v>
                </c:pt>
                <c:pt idx="1135">
                  <c:v>1.899E-2</c:v>
                </c:pt>
                <c:pt idx="1136">
                  <c:v>1.9279999999999999E-2</c:v>
                </c:pt>
                <c:pt idx="1137">
                  <c:v>1.9480000000000001E-2</c:v>
                </c:pt>
                <c:pt idx="1138">
                  <c:v>1.9599999999999999E-2</c:v>
                </c:pt>
                <c:pt idx="1139">
                  <c:v>1.9060000000000001E-2</c:v>
                </c:pt>
                <c:pt idx="1140">
                  <c:v>1.8859999999999998E-2</c:v>
                </c:pt>
                <c:pt idx="1141">
                  <c:v>1.8959999999999998E-2</c:v>
                </c:pt>
                <c:pt idx="1142">
                  <c:v>1.9119999999999998E-2</c:v>
                </c:pt>
                <c:pt idx="1143">
                  <c:v>1.8579999999999999E-2</c:v>
                </c:pt>
                <c:pt idx="1144">
                  <c:v>1.924E-2</c:v>
                </c:pt>
                <c:pt idx="1145">
                  <c:v>1.9480000000000001E-2</c:v>
                </c:pt>
                <c:pt idx="1146">
                  <c:v>1.9619999999999999E-2</c:v>
                </c:pt>
                <c:pt idx="1147">
                  <c:v>1.9900000000000001E-2</c:v>
                </c:pt>
                <c:pt idx="1148">
                  <c:v>1.9259999999999999E-2</c:v>
                </c:pt>
                <c:pt idx="1149">
                  <c:v>1.874E-2</c:v>
                </c:pt>
                <c:pt idx="1150">
                  <c:v>1.9119999999999998E-2</c:v>
                </c:pt>
                <c:pt idx="1151">
                  <c:v>1.9310000000000001E-2</c:v>
                </c:pt>
                <c:pt idx="1152">
                  <c:v>1.9689999999999999E-2</c:v>
                </c:pt>
                <c:pt idx="1153">
                  <c:v>1.9210000000000001E-2</c:v>
                </c:pt>
                <c:pt idx="1154">
                  <c:v>2.051E-2</c:v>
                </c:pt>
                <c:pt idx="1155">
                  <c:v>2.0729999999999998E-2</c:v>
                </c:pt>
                <c:pt idx="1156">
                  <c:v>2.1150000000000002E-2</c:v>
                </c:pt>
                <c:pt idx="1157">
                  <c:v>2.1170000000000001E-2</c:v>
                </c:pt>
                <c:pt idx="1158">
                  <c:v>2.1090000000000001E-2</c:v>
                </c:pt>
                <c:pt idx="1159">
                  <c:v>2.1309999999999999E-2</c:v>
                </c:pt>
                <c:pt idx="1160">
                  <c:v>2.1920000000000002E-2</c:v>
                </c:pt>
                <c:pt idx="1161">
                  <c:v>2.2419999999999999E-2</c:v>
                </c:pt>
                <c:pt idx="1162">
                  <c:v>2.1160000000000002E-2</c:v>
                </c:pt>
                <c:pt idx="1163">
                  <c:v>2.1179999999999997E-2</c:v>
                </c:pt>
                <c:pt idx="1164">
                  <c:v>2.12E-2</c:v>
                </c:pt>
                <c:pt idx="1165">
                  <c:v>2.0830000000000001E-2</c:v>
                </c:pt>
                <c:pt idx="1166">
                  <c:v>1.9939999999999999E-2</c:v>
                </c:pt>
                <c:pt idx="1167">
                  <c:v>2.0299999999999999E-2</c:v>
                </c:pt>
                <c:pt idx="1168">
                  <c:v>1.9699999999999999E-2</c:v>
                </c:pt>
                <c:pt idx="1169">
                  <c:v>1.9809999999999998E-2</c:v>
                </c:pt>
                <c:pt idx="1170">
                  <c:v>2.0579999999999998E-2</c:v>
                </c:pt>
                <c:pt idx="1171">
                  <c:v>2.1129999999999999E-2</c:v>
                </c:pt>
                <c:pt idx="1172">
                  <c:v>2.1150000000000002E-2</c:v>
                </c:pt>
                <c:pt idx="1173">
                  <c:v>2.0809999999999999E-2</c:v>
                </c:pt>
                <c:pt idx="1174">
                  <c:v>2.1390000000000003E-2</c:v>
                </c:pt>
                <c:pt idx="1175">
                  <c:v>2.051E-2</c:v>
                </c:pt>
                <c:pt idx="1176">
                  <c:v>2.051E-2</c:v>
                </c:pt>
                <c:pt idx="1177">
                  <c:v>1.985E-2</c:v>
                </c:pt>
                <c:pt idx="1178">
                  <c:v>2.0179999999999997E-2</c:v>
                </c:pt>
                <c:pt idx="1179">
                  <c:v>1.9980000000000001E-2</c:v>
                </c:pt>
                <c:pt idx="1180">
                  <c:v>1.9779999999999999E-2</c:v>
                </c:pt>
                <c:pt idx="1181">
                  <c:v>1.958E-2</c:v>
                </c:pt>
                <c:pt idx="1182">
                  <c:v>1.821E-2</c:v>
                </c:pt>
                <c:pt idx="1183">
                  <c:v>1.7520000000000001E-2</c:v>
                </c:pt>
                <c:pt idx="1184">
                  <c:v>1.7920000000000002E-2</c:v>
                </c:pt>
                <c:pt idx="1185">
                  <c:v>1.6650000000000002E-2</c:v>
                </c:pt>
                <c:pt idx="1186">
                  <c:v>1.6420000000000001E-2</c:v>
                </c:pt>
                <c:pt idx="1187">
                  <c:v>1.7520000000000001E-2</c:v>
                </c:pt>
                <c:pt idx="1188">
                  <c:v>1.7219999999999999E-2</c:v>
                </c:pt>
                <c:pt idx="1189">
                  <c:v>1.8239999999999999E-2</c:v>
                </c:pt>
                <c:pt idx="1190">
                  <c:v>1.8249999999999999E-2</c:v>
                </c:pt>
                <c:pt idx="1191">
                  <c:v>1.7979999999999999E-2</c:v>
                </c:pt>
                <c:pt idx="1192">
                  <c:v>1.864E-2</c:v>
                </c:pt>
                <c:pt idx="1193">
                  <c:v>1.873E-2</c:v>
                </c:pt>
                <c:pt idx="1194">
                  <c:v>1.7890000000000003E-2</c:v>
                </c:pt>
                <c:pt idx="1195">
                  <c:v>1.8380000000000001E-2</c:v>
                </c:pt>
                <c:pt idx="1196">
                  <c:v>1.8380000000000001E-2</c:v>
                </c:pt>
                <c:pt idx="1197">
                  <c:v>1.7159999999999998E-2</c:v>
                </c:pt>
                <c:pt idx="1198">
                  <c:v>1.856E-2</c:v>
                </c:pt>
                <c:pt idx="1199">
                  <c:v>1.9009999999999999E-2</c:v>
                </c:pt>
                <c:pt idx="1200">
                  <c:v>1.908E-2</c:v>
                </c:pt>
                <c:pt idx="1201">
                  <c:v>1.9459999999999998E-2</c:v>
                </c:pt>
                <c:pt idx="1202">
                  <c:v>2.019E-2</c:v>
                </c:pt>
                <c:pt idx="1203">
                  <c:v>1.9689999999999999E-2</c:v>
                </c:pt>
                <c:pt idx="1204">
                  <c:v>1.9409999999999997E-2</c:v>
                </c:pt>
                <c:pt idx="1205">
                  <c:v>2.0330000000000001E-2</c:v>
                </c:pt>
                <c:pt idx="1206">
                  <c:v>2.1110000000000004E-2</c:v>
                </c:pt>
                <c:pt idx="1207">
                  <c:v>2.1720000000000003E-2</c:v>
                </c:pt>
                <c:pt idx="1208">
                  <c:v>2.1720000000000003E-2</c:v>
                </c:pt>
                <c:pt idx="1209">
                  <c:v>2.188E-2</c:v>
                </c:pt>
                <c:pt idx="1210">
                  <c:v>2.2029999999999998E-2</c:v>
                </c:pt>
                <c:pt idx="1211">
                  <c:v>2.2509999999999999E-2</c:v>
                </c:pt>
                <c:pt idx="1212">
                  <c:v>2.2640000000000004E-2</c:v>
                </c:pt>
                <c:pt idx="1213">
                  <c:v>2.2640000000000004E-2</c:v>
                </c:pt>
                <c:pt idx="1214">
                  <c:v>2.2620000000000001E-2</c:v>
                </c:pt>
                <c:pt idx="1215">
                  <c:v>2.1589999999999998E-2</c:v>
                </c:pt>
                <c:pt idx="1216">
                  <c:v>2.1629999999999996E-2</c:v>
                </c:pt>
                <c:pt idx="1217">
                  <c:v>2.2080000000000002E-2</c:v>
                </c:pt>
                <c:pt idx="1218">
                  <c:v>2.137E-2</c:v>
                </c:pt>
                <c:pt idx="1219">
                  <c:v>2.06E-2</c:v>
                </c:pt>
                <c:pt idx="1220">
                  <c:v>2.1189999999999997E-2</c:v>
                </c:pt>
                <c:pt idx="1221">
                  <c:v>2.0830000000000001E-2</c:v>
                </c:pt>
                <c:pt idx="1222">
                  <c:v>2.1629999999999996E-2</c:v>
                </c:pt>
                <c:pt idx="1223">
                  <c:v>2.1649999999999999E-2</c:v>
                </c:pt>
                <c:pt idx="1224">
                  <c:v>2.214E-2</c:v>
                </c:pt>
                <c:pt idx="1225">
                  <c:v>2.2579999999999999E-2</c:v>
                </c:pt>
                <c:pt idx="1226">
                  <c:v>2.307E-2</c:v>
                </c:pt>
                <c:pt idx="1227">
                  <c:v>2.2349999999999998E-2</c:v>
                </c:pt>
                <c:pt idx="1228">
                  <c:v>2.281E-2</c:v>
                </c:pt>
                <c:pt idx="1229">
                  <c:v>2.2930000000000002E-2</c:v>
                </c:pt>
                <c:pt idx="1230">
                  <c:v>2.2359999999999998E-2</c:v>
                </c:pt>
                <c:pt idx="1231">
                  <c:v>2.1649999999999999E-2</c:v>
                </c:pt>
                <c:pt idx="1232">
                  <c:v>2.2460000000000001E-2</c:v>
                </c:pt>
                <c:pt idx="1233">
                  <c:v>2.2460000000000001E-2</c:v>
                </c:pt>
                <c:pt idx="1234">
                  <c:v>2.2579999999999999E-2</c:v>
                </c:pt>
                <c:pt idx="1235">
                  <c:v>2.307E-2</c:v>
                </c:pt>
                <c:pt idx="1236">
                  <c:v>2.3109999999999999E-2</c:v>
                </c:pt>
                <c:pt idx="1237">
                  <c:v>2.3380000000000001E-2</c:v>
                </c:pt>
                <c:pt idx="1238">
                  <c:v>2.3599999999999999E-2</c:v>
                </c:pt>
                <c:pt idx="1239">
                  <c:v>2.316E-2</c:v>
                </c:pt>
                <c:pt idx="1240">
                  <c:v>2.341E-2</c:v>
                </c:pt>
                <c:pt idx="1241">
                  <c:v>2.3210000000000001E-2</c:v>
                </c:pt>
                <c:pt idx="1242">
                  <c:v>2.341E-2</c:v>
                </c:pt>
                <c:pt idx="1243">
                  <c:v>2.3719999999999998E-2</c:v>
                </c:pt>
                <c:pt idx="1244">
                  <c:v>2.3609999999999999E-2</c:v>
                </c:pt>
                <c:pt idx="1245">
                  <c:v>2.3609999999999999E-2</c:v>
                </c:pt>
                <c:pt idx="1246">
                  <c:v>2.298E-2</c:v>
                </c:pt>
                <c:pt idx="1247">
                  <c:v>2.3869999999999999E-2</c:v>
                </c:pt>
                <c:pt idx="1248">
                  <c:v>2.3429999999999999E-2</c:v>
                </c:pt>
                <c:pt idx="1249">
                  <c:v>2.334E-2</c:v>
                </c:pt>
                <c:pt idx="1250">
                  <c:v>2.3429999999999999E-2</c:v>
                </c:pt>
                <c:pt idx="1251">
                  <c:v>2.3359999999999999E-2</c:v>
                </c:pt>
                <c:pt idx="1252">
                  <c:v>2.3060000000000001E-2</c:v>
                </c:pt>
                <c:pt idx="1253">
                  <c:v>2.3179999999999999E-2</c:v>
                </c:pt>
                <c:pt idx="1254">
                  <c:v>2.2970000000000001E-2</c:v>
                </c:pt>
                <c:pt idx="1255">
                  <c:v>2.2610000000000002E-2</c:v>
                </c:pt>
                <c:pt idx="1256">
                  <c:v>2.2690000000000002E-2</c:v>
                </c:pt>
                <c:pt idx="1257">
                  <c:v>2.2720000000000004E-2</c:v>
                </c:pt>
                <c:pt idx="1258">
                  <c:v>2.2170000000000002E-2</c:v>
                </c:pt>
                <c:pt idx="1259">
                  <c:v>2.223E-2</c:v>
                </c:pt>
                <c:pt idx="1260">
                  <c:v>2.1920000000000002E-2</c:v>
                </c:pt>
                <c:pt idx="1261">
                  <c:v>2.1940000000000001E-2</c:v>
                </c:pt>
                <c:pt idx="1262">
                  <c:v>2.1569999999999999E-2</c:v>
                </c:pt>
                <c:pt idx="1263">
                  <c:v>2.137E-2</c:v>
                </c:pt>
                <c:pt idx="1264">
                  <c:v>2.198E-2</c:v>
                </c:pt>
                <c:pt idx="1265">
                  <c:v>2.281E-2</c:v>
                </c:pt>
                <c:pt idx="1266">
                  <c:v>2.281E-2</c:v>
                </c:pt>
                <c:pt idx="1267">
                  <c:v>2.3140000000000001E-2</c:v>
                </c:pt>
                <c:pt idx="1268">
                  <c:v>2.3220000000000001E-2</c:v>
                </c:pt>
                <c:pt idx="1269">
                  <c:v>2.3399999999999997E-2</c:v>
                </c:pt>
                <c:pt idx="1270">
                  <c:v>2.4209999999999999E-2</c:v>
                </c:pt>
                <c:pt idx="1271">
                  <c:v>2.435E-2</c:v>
                </c:pt>
                <c:pt idx="1272">
                  <c:v>2.426E-2</c:v>
                </c:pt>
                <c:pt idx="1273">
                  <c:v>2.3860000000000003E-2</c:v>
                </c:pt>
                <c:pt idx="1274">
                  <c:v>2.4900000000000002E-2</c:v>
                </c:pt>
                <c:pt idx="1275">
                  <c:v>2.4779999999999996E-2</c:v>
                </c:pt>
                <c:pt idx="1276">
                  <c:v>2.529E-2</c:v>
                </c:pt>
                <c:pt idx="1277">
                  <c:v>2.503E-2</c:v>
                </c:pt>
                <c:pt idx="1278">
                  <c:v>2.5649999999999999E-2</c:v>
                </c:pt>
                <c:pt idx="1279">
                  <c:v>2.528E-2</c:v>
                </c:pt>
                <c:pt idx="1280">
                  <c:v>2.5649999999999999E-2</c:v>
                </c:pt>
                <c:pt idx="1281">
                  <c:v>2.5750000000000002E-2</c:v>
                </c:pt>
                <c:pt idx="1282">
                  <c:v>2.6150000000000003E-2</c:v>
                </c:pt>
                <c:pt idx="1283">
                  <c:v>2.6210000000000001E-2</c:v>
                </c:pt>
                <c:pt idx="1284">
                  <c:v>2.5929999999999998E-2</c:v>
                </c:pt>
                <c:pt idx="1285">
                  <c:v>2.5899999999999999E-2</c:v>
                </c:pt>
                <c:pt idx="1286">
                  <c:v>2.6109999999999998E-2</c:v>
                </c:pt>
                <c:pt idx="1287">
                  <c:v>2.5510000000000001E-2</c:v>
                </c:pt>
                <c:pt idx="1288">
                  <c:v>2.5419999999999998E-2</c:v>
                </c:pt>
                <c:pt idx="1289">
                  <c:v>2.504E-2</c:v>
                </c:pt>
                <c:pt idx="1290">
                  <c:v>2.4719999999999999E-2</c:v>
                </c:pt>
                <c:pt idx="1291">
                  <c:v>2.46E-2</c:v>
                </c:pt>
                <c:pt idx="1292">
                  <c:v>2.4510000000000001E-2</c:v>
                </c:pt>
                <c:pt idx="1293">
                  <c:v>2.3970000000000002E-2</c:v>
                </c:pt>
                <c:pt idx="1294">
                  <c:v>2.4220000000000002E-2</c:v>
                </c:pt>
                <c:pt idx="1295">
                  <c:v>2.3439999999999999E-2</c:v>
                </c:pt>
                <c:pt idx="1296">
                  <c:v>2.3439999999999999E-2</c:v>
                </c:pt>
                <c:pt idx="1297">
                  <c:v>2.3370000000000002E-2</c:v>
                </c:pt>
                <c:pt idx="1298">
                  <c:v>2.358E-2</c:v>
                </c:pt>
                <c:pt idx="1299">
                  <c:v>2.3970000000000002E-2</c:v>
                </c:pt>
                <c:pt idx="1300">
                  <c:v>2.383E-2</c:v>
                </c:pt>
                <c:pt idx="1301">
                  <c:v>2.4029999999999999E-2</c:v>
                </c:pt>
                <c:pt idx="1302">
                  <c:v>2.4080000000000001E-2</c:v>
                </c:pt>
                <c:pt idx="1303">
                  <c:v>2.427E-2</c:v>
                </c:pt>
                <c:pt idx="1304">
                  <c:v>2.4009999999999997E-2</c:v>
                </c:pt>
                <c:pt idx="1305">
                  <c:v>2.3940000000000003E-2</c:v>
                </c:pt>
                <c:pt idx="1306">
                  <c:v>2.341E-2</c:v>
                </c:pt>
                <c:pt idx="1307">
                  <c:v>2.402E-2</c:v>
                </c:pt>
                <c:pt idx="1308">
                  <c:v>2.418E-2</c:v>
                </c:pt>
                <c:pt idx="1309">
                  <c:v>2.4500000000000001E-2</c:v>
                </c:pt>
                <c:pt idx="1310">
                  <c:v>2.4279999999999999E-2</c:v>
                </c:pt>
                <c:pt idx="1311">
                  <c:v>2.4209999999999999E-2</c:v>
                </c:pt>
                <c:pt idx="1312">
                  <c:v>2.4119999999999999E-2</c:v>
                </c:pt>
                <c:pt idx="1313">
                  <c:v>2.4719999999999999E-2</c:v>
                </c:pt>
                <c:pt idx="1314">
                  <c:v>2.4849999999999997E-2</c:v>
                </c:pt>
                <c:pt idx="1315">
                  <c:v>2.4830000000000001E-2</c:v>
                </c:pt>
                <c:pt idx="1316">
                  <c:v>2.4929999999999997E-2</c:v>
                </c:pt>
                <c:pt idx="1317">
                  <c:v>2.5590000000000002E-2</c:v>
                </c:pt>
                <c:pt idx="1318">
                  <c:v>2.5579999999999999E-2</c:v>
                </c:pt>
                <c:pt idx="1319">
                  <c:v>2.461E-2</c:v>
                </c:pt>
                <c:pt idx="1320">
                  <c:v>2.4859999999999997E-2</c:v>
                </c:pt>
                <c:pt idx="1321">
                  <c:v>2.4660000000000001E-2</c:v>
                </c:pt>
                <c:pt idx="1322">
                  <c:v>2.503E-2</c:v>
                </c:pt>
                <c:pt idx="1323">
                  <c:v>2.4660000000000001E-2</c:v>
                </c:pt>
                <c:pt idx="1324">
                  <c:v>2.461E-2</c:v>
                </c:pt>
                <c:pt idx="1325">
                  <c:v>2.4680000000000001E-2</c:v>
                </c:pt>
                <c:pt idx="1326">
                  <c:v>2.4820000000000002E-2</c:v>
                </c:pt>
                <c:pt idx="1327">
                  <c:v>2.4470000000000002E-2</c:v>
                </c:pt>
                <c:pt idx="1328">
                  <c:v>2.5270000000000001E-2</c:v>
                </c:pt>
                <c:pt idx="1329">
                  <c:v>2.5479999999999999E-2</c:v>
                </c:pt>
                <c:pt idx="1330">
                  <c:v>2.5479999999999999E-2</c:v>
                </c:pt>
                <c:pt idx="1331">
                  <c:v>2.5169999999999998E-2</c:v>
                </c:pt>
                <c:pt idx="1332">
                  <c:v>2.537E-2</c:v>
                </c:pt>
                <c:pt idx="1333">
                  <c:v>2.5510000000000001E-2</c:v>
                </c:pt>
                <c:pt idx="1334">
                  <c:v>2.5569999999999999E-2</c:v>
                </c:pt>
                <c:pt idx="1335">
                  <c:v>2.6120000000000001E-2</c:v>
                </c:pt>
                <c:pt idx="1336">
                  <c:v>2.6390000000000004E-2</c:v>
                </c:pt>
                <c:pt idx="1337">
                  <c:v>2.6390000000000004E-2</c:v>
                </c:pt>
                <c:pt idx="1338">
                  <c:v>2.6269999999999998E-2</c:v>
                </c:pt>
                <c:pt idx="1339">
                  <c:v>2.5659999999999999E-2</c:v>
                </c:pt>
                <c:pt idx="1340">
                  <c:v>2.5310000000000003E-2</c:v>
                </c:pt>
                <c:pt idx="1341">
                  <c:v>2.5350000000000001E-2</c:v>
                </c:pt>
                <c:pt idx="1342">
                  <c:v>2.529E-2</c:v>
                </c:pt>
                <c:pt idx="1343">
                  <c:v>2.5600000000000001E-2</c:v>
                </c:pt>
                <c:pt idx="1344">
                  <c:v>2.5789999999999997E-2</c:v>
                </c:pt>
                <c:pt idx="1345">
                  <c:v>2.6269999999999998E-2</c:v>
                </c:pt>
                <c:pt idx="1346">
                  <c:v>2.606E-2</c:v>
                </c:pt>
                <c:pt idx="1347">
                  <c:v>2.6210000000000001E-2</c:v>
                </c:pt>
                <c:pt idx="1348">
                  <c:v>2.5849999999999998E-2</c:v>
                </c:pt>
                <c:pt idx="1349">
                  <c:v>2.6530000000000001E-2</c:v>
                </c:pt>
                <c:pt idx="1350">
                  <c:v>2.598E-2</c:v>
                </c:pt>
                <c:pt idx="1351">
                  <c:v>2.6040000000000001E-2</c:v>
                </c:pt>
                <c:pt idx="1352">
                  <c:v>2.596E-2</c:v>
                </c:pt>
                <c:pt idx="1353">
                  <c:v>2.64E-2</c:v>
                </c:pt>
                <c:pt idx="1354">
                  <c:v>2.6450000000000001E-2</c:v>
                </c:pt>
                <c:pt idx="1355">
                  <c:v>2.6040000000000001E-2</c:v>
                </c:pt>
                <c:pt idx="1356">
                  <c:v>2.588E-2</c:v>
                </c:pt>
                <c:pt idx="1357">
                  <c:v>2.5830000000000002E-2</c:v>
                </c:pt>
                <c:pt idx="1358">
                  <c:v>2.6029999999999998E-2</c:v>
                </c:pt>
                <c:pt idx="1359">
                  <c:v>2.5990000000000003E-2</c:v>
                </c:pt>
                <c:pt idx="1360">
                  <c:v>2.528E-2</c:v>
                </c:pt>
                <c:pt idx="1361">
                  <c:v>2.477E-2</c:v>
                </c:pt>
                <c:pt idx="1362">
                  <c:v>2.4649999999999998E-2</c:v>
                </c:pt>
                <c:pt idx="1363">
                  <c:v>2.444E-2</c:v>
                </c:pt>
                <c:pt idx="1364">
                  <c:v>2.5150000000000002E-2</c:v>
                </c:pt>
                <c:pt idx="1365">
                  <c:v>2.5329999999999998E-2</c:v>
                </c:pt>
                <c:pt idx="1366">
                  <c:v>2.5329999999999998E-2</c:v>
                </c:pt>
                <c:pt idx="1367">
                  <c:v>2.5510000000000001E-2</c:v>
                </c:pt>
                <c:pt idx="1368">
                  <c:v>2.5329999999999998E-2</c:v>
                </c:pt>
                <c:pt idx="1369">
                  <c:v>2.512E-2</c:v>
                </c:pt>
                <c:pt idx="1370">
                  <c:v>2.545E-2</c:v>
                </c:pt>
                <c:pt idx="1371">
                  <c:v>2.5239999999999999E-2</c:v>
                </c:pt>
                <c:pt idx="1372">
                  <c:v>2.4900000000000002E-2</c:v>
                </c:pt>
                <c:pt idx="1373">
                  <c:v>2.5440000000000001E-2</c:v>
                </c:pt>
                <c:pt idx="1374">
                  <c:v>2.6099999999999998E-2</c:v>
                </c:pt>
                <c:pt idx="1375">
                  <c:v>2.6619999999999998E-2</c:v>
                </c:pt>
                <c:pt idx="1376">
                  <c:v>2.6239999999999999E-2</c:v>
                </c:pt>
                <c:pt idx="1377">
                  <c:v>2.6169999999999999E-2</c:v>
                </c:pt>
                <c:pt idx="1378">
                  <c:v>2.589E-2</c:v>
                </c:pt>
                <c:pt idx="1379">
                  <c:v>2.5920000000000002E-2</c:v>
                </c:pt>
                <c:pt idx="1380">
                  <c:v>2.6080000000000002E-2</c:v>
                </c:pt>
                <c:pt idx="1381">
                  <c:v>2.5849999999999998E-2</c:v>
                </c:pt>
                <c:pt idx="1382">
                  <c:v>2.614E-2</c:v>
                </c:pt>
                <c:pt idx="1383">
                  <c:v>2.6470000000000004E-2</c:v>
                </c:pt>
                <c:pt idx="1384">
                  <c:v>2.6920000000000003E-2</c:v>
                </c:pt>
                <c:pt idx="1385">
                  <c:v>2.7009999999999999E-2</c:v>
                </c:pt>
                <c:pt idx="1386">
                  <c:v>2.6630000000000001E-2</c:v>
                </c:pt>
                <c:pt idx="1387">
                  <c:v>2.681E-2</c:v>
                </c:pt>
                <c:pt idx="1388">
                  <c:v>2.7000000000000003E-2</c:v>
                </c:pt>
                <c:pt idx="1389">
                  <c:v>2.7109999999999999E-2</c:v>
                </c:pt>
                <c:pt idx="1390">
                  <c:v>2.7160000000000004E-2</c:v>
                </c:pt>
                <c:pt idx="1391">
                  <c:v>2.7220000000000001E-2</c:v>
                </c:pt>
                <c:pt idx="1392">
                  <c:v>2.7220000000000001E-2</c:v>
                </c:pt>
                <c:pt idx="1393">
                  <c:v>2.6290000000000001E-2</c:v>
                </c:pt>
                <c:pt idx="1394">
                  <c:v>2.6290000000000001E-2</c:v>
                </c:pt>
                <c:pt idx="1395">
                  <c:v>2.648E-2</c:v>
                </c:pt>
                <c:pt idx="1396">
                  <c:v>2.6259999999999999E-2</c:v>
                </c:pt>
                <c:pt idx="1397">
                  <c:v>2.648E-2</c:v>
                </c:pt>
                <c:pt idx="1398">
                  <c:v>2.691E-2</c:v>
                </c:pt>
                <c:pt idx="1399">
                  <c:v>2.682E-2</c:v>
                </c:pt>
                <c:pt idx="1400">
                  <c:v>2.7009999999999999E-2</c:v>
                </c:pt>
                <c:pt idx="1401">
                  <c:v>2.7220000000000001E-2</c:v>
                </c:pt>
                <c:pt idx="1402">
                  <c:v>2.7980000000000001E-2</c:v>
                </c:pt>
                <c:pt idx="1403">
                  <c:v>2.8050000000000002E-2</c:v>
                </c:pt>
                <c:pt idx="1404">
                  <c:v>2.7530000000000002E-2</c:v>
                </c:pt>
                <c:pt idx="1405">
                  <c:v>2.7189999999999999E-2</c:v>
                </c:pt>
                <c:pt idx="1406">
                  <c:v>2.7220000000000001E-2</c:v>
                </c:pt>
                <c:pt idx="1407">
                  <c:v>2.682E-2</c:v>
                </c:pt>
                <c:pt idx="1408">
                  <c:v>2.6929999999999999E-2</c:v>
                </c:pt>
                <c:pt idx="1409">
                  <c:v>2.7490000000000001E-2</c:v>
                </c:pt>
                <c:pt idx="1410">
                  <c:v>2.7290000000000002E-2</c:v>
                </c:pt>
                <c:pt idx="1411">
                  <c:v>2.743E-2</c:v>
                </c:pt>
                <c:pt idx="1412">
                  <c:v>2.7730000000000001E-2</c:v>
                </c:pt>
                <c:pt idx="1413">
                  <c:v>2.7730000000000001E-2</c:v>
                </c:pt>
                <c:pt idx="1414">
                  <c:v>2.673E-2</c:v>
                </c:pt>
                <c:pt idx="1415">
                  <c:v>2.6929999999999999E-2</c:v>
                </c:pt>
                <c:pt idx="1416">
                  <c:v>2.6550000000000004E-2</c:v>
                </c:pt>
                <c:pt idx="1417">
                  <c:v>2.6450000000000001E-2</c:v>
                </c:pt>
                <c:pt idx="1418">
                  <c:v>2.7309999999999997E-2</c:v>
                </c:pt>
                <c:pt idx="1419">
                  <c:v>2.7690000000000003E-2</c:v>
                </c:pt>
                <c:pt idx="1420">
                  <c:v>2.7779999999999999E-2</c:v>
                </c:pt>
                <c:pt idx="1421">
                  <c:v>2.7890000000000002E-2</c:v>
                </c:pt>
                <c:pt idx="1422">
                  <c:v>2.7380000000000002E-2</c:v>
                </c:pt>
                <c:pt idx="1423">
                  <c:v>2.7060000000000001E-2</c:v>
                </c:pt>
                <c:pt idx="1424">
                  <c:v>2.699E-2</c:v>
                </c:pt>
                <c:pt idx="1425">
                  <c:v>2.6019999999999998E-2</c:v>
                </c:pt>
                <c:pt idx="1426">
                  <c:v>2.648E-2</c:v>
                </c:pt>
                <c:pt idx="1427">
                  <c:v>2.64E-2</c:v>
                </c:pt>
                <c:pt idx="1428">
                  <c:v>2.666E-2</c:v>
                </c:pt>
                <c:pt idx="1429">
                  <c:v>2.7029999999999998E-2</c:v>
                </c:pt>
                <c:pt idx="1430">
                  <c:v>2.7389999999999998E-2</c:v>
                </c:pt>
                <c:pt idx="1431">
                  <c:v>2.7320000000000001E-2</c:v>
                </c:pt>
                <c:pt idx="1432">
                  <c:v>2.7519999999999999E-2</c:v>
                </c:pt>
                <c:pt idx="1433">
                  <c:v>2.7400000000000001E-2</c:v>
                </c:pt>
                <c:pt idx="1434">
                  <c:v>2.7080000000000003E-2</c:v>
                </c:pt>
                <c:pt idx="1435">
                  <c:v>2.7439999999999999E-2</c:v>
                </c:pt>
                <c:pt idx="1436">
                  <c:v>2.7439999999999999E-2</c:v>
                </c:pt>
                <c:pt idx="1437">
                  <c:v>2.733E-2</c:v>
                </c:pt>
                <c:pt idx="1438">
                  <c:v>2.7619999999999999E-2</c:v>
                </c:pt>
                <c:pt idx="1439">
                  <c:v>2.726E-2</c:v>
                </c:pt>
                <c:pt idx="1440">
                  <c:v>2.6680000000000002E-2</c:v>
                </c:pt>
                <c:pt idx="1441">
                  <c:v>2.6840000000000003E-2</c:v>
                </c:pt>
                <c:pt idx="1442">
                  <c:v>2.7009999999999999E-2</c:v>
                </c:pt>
                <c:pt idx="1443">
                  <c:v>2.6680000000000002E-2</c:v>
                </c:pt>
                <c:pt idx="1444">
                  <c:v>2.63E-2</c:v>
                </c:pt>
                <c:pt idx="1445">
                  <c:v>2.5770000000000001E-2</c:v>
                </c:pt>
                <c:pt idx="1446">
                  <c:v>2.6450000000000001E-2</c:v>
                </c:pt>
                <c:pt idx="1447">
                  <c:v>2.6960000000000001E-2</c:v>
                </c:pt>
                <c:pt idx="1448">
                  <c:v>2.6779999999999998E-2</c:v>
                </c:pt>
                <c:pt idx="1449">
                  <c:v>2.75E-2</c:v>
                </c:pt>
                <c:pt idx="1450">
                  <c:v>2.7490000000000001E-2</c:v>
                </c:pt>
                <c:pt idx="1451">
                  <c:v>2.7160000000000004E-2</c:v>
                </c:pt>
                <c:pt idx="1452">
                  <c:v>2.7779999999999999E-2</c:v>
                </c:pt>
                <c:pt idx="1453">
                  <c:v>2.8660000000000001E-2</c:v>
                </c:pt>
                <c:pt idx="1454">
                  <c:v>2.8300000000000002E-2</c:v>
                </c:pt>
                <c:pt idx="1455">
                  <c:v>2.8199999999999999E-2</c:v>
                </c:pt>
                <c:pt idx="1456">
                  <c:v>2.8420000000000001E-2</c:v>
                </c:pt>
                <c:pt idx="1457">
                  <c:v>2.8919999999999998E-2</c:v>
                </c:pt>
                <c:pt idx="1458">
                  <c:v>2.8719999999999999E-2</c:v>
                </c:pt>
                <c:pt idx="1459">
                  <c:v>2.827E-2</c:v>
                </c:pt>
                <c:pt idx="1460">
                  <c:v>2.8590000000000001E-2</c:v>
                </c:pt>
                <c:pt idx="1461">
                  <c:v>2.9660000000000002E-2</c:v>
                </c:pt>
                <c:pt idx="1462">
                  <c:v>2.9900000000000003E-2</c:v>
                </c:pt>
                <c:pt idx="1463">
                  <c:v>2.9399999999999999E-2</c:v>
                </c:pt>
                <c:pt idx="1464">
                  <c:v>2.9590000000000002E-2</c:v>
                </c:pt>
                <c:pt idx="1465">
                  <c:v>2.9960000000000001E-2</c:v>
                </c:pt>
                <c:pt idx="1466">
                  <c:v>2.9900000000000003E-2</c:v>
                </c:pt>
                <c:pt idx="1467">
                  <c:v>3.0289999999999997E-2</c:v>
                </c:pt>
                <c:pt idx="1468">
                  <c:v>2.971E-2</c:v>
                </c:pt>
                <c:pt idx="1469">
                  <c:v>3.0009999999999998E-2</c:v>
                </c:pt>
                <c:pt idx="1470">
                  <c:v>2.9910000000000003E-2</c:v>
                </c:pt>
                <c:pt idx="1471">
                  <c:v>2.9790000000000001E-2</c:v>
                </c:pt>
                <c:pt idx="1472">
                  <c:v>2.928E-2</c:v>
                </c:pt>
                <c:pt idx="1473">
                  <c:v>2.8900000000000002E-2</c:v>
                </c:pt>
                <c:pt idx="1474">
                  <c:v>2.9300000000000003E-2</c:v>
                </c:pt>
                <c:pt idx="1475">
                  <c:v>2.894E-2</c:v>
                </c:pt>
                <c:pt idx="1476">
                  <c:v>2.836E-2</c:v>
                </c:pt>
                <c:pt idx="1477">
                  <c:v>2.879E-2</c:v>
                </c:pt>
                <c:pt idx="1478">
                  <c:v>2.8660000000000001E-2</c:v>
                </c:pt>
                <c:pt idx="1479">
                  <c:v>2.878E-2</c:v>
                </c:pt>
                <c:pt idx="1480">
                  <c:v>2.8539999999999999E-2</c:v>
                </c:pt>
                <c:pt idx="1481">
                  <c:v>2.802E-2</c:v>
                </c:pt>
                <c:pt idx="1482">
                  <c:v>2.8399999999999998E-2</c:v>
                </c:pt>
                <c:pt idx="1483">
                  <c:v>2.8559999999999999E-2</c:v>
                </c:pt>
                <c:pt idx="1484">
                  <c:v>2.8730000000000002E-2</c:v>
                </c:pt>
                <c:pt idx="1485">
                  <c:v>2.835E-2</c:v>
                </c:pt>
                <c:pt idx="1486">
                  <c:v>2.7830000000000001E-2</c:v>
                </c:pt>
                <c:pt idx="1487">
                  <c:v>2.7959999999999999E-2</c:v>
                </c:pt>
                <c:pt idx="1488">
                  <c:v>2.7450000000000002E-2</c:v>
                </c:pt>
                <c:pt idx="1489">
                  <c:v>2.7380000000000002E-2</c:v>
                </c:pt>
                <c:pt idx="1490">
                  <c:v>2.7089999999999999E-2</c:v>
                </c:pt>
                <c:pt idx="1491">
                  <c:v>2.7290000000000002E-2</c:v>
                </c:pt>
                <c:pt idx="1492">
                  <c:v>2.7440000000000003E-2</c:v>
                </c:pt>
                <c:pt idx="1493">
                  <c:v>2.785E-2</c:v>
                </c:pt>
                <c:pt idx="1494">
                  <c:v>2.7999999999999997E-2</c:v>
                </c:pt>
                <c:pt idx="1495">
                  <c:v>2.7080000000000003E-2</c:v>
                </c:pt>
                <c:pt idx="1496">
                  <c:v>2.6669999999999999E-2</c:v>
                </c:pt>
                <c:pt idx="1497">
                  <c:v>2.7040000000000002E-2</c:v>
                </c:pt>
                <c:pt idx="1498">
                  <c:v>2.691E-2</c:v>
                </c:pt>
                <c:pt idx="1499">
                  <c:v>2.7000000000000003E-2</c:v>
                </c:pt>
                <c:pt idx="1500">
                  <c:v>2.7740000000000001E-2</c:v>
                </c:pt>
                <c:pt idx="1501">
                  <c:v>2.7490000000000001E-2</c:v>
                </c:pt>
                <c:pt idx="1502">
                  <c:v>2.6009999999999998E-2</c:v>
                </c:pt>
                <c:pt idx="1503">
                  <c:v>2.6429999999999999E-2</c:v>
                </c:pt>
                <c:pt idx="1504">
                  <c:v>2.6709999999999998E-2</c:v>
                </c:pt>
                <c:pt idx="1505">
                  <c:v>2.6040000000000001E-2</c:v>
                </c:pt>
                <c:pt idx="1506">
                  <c:v>2.6230000000000003E-2</c:v>
                </c:pt>
                <c:pt idx="1507">
                  <c:v>2.5550000000000003E-2</c:v>
                </c:pt>
                <c:pt idx="1508">
                  <c:v>2.5390000000000003E-2</c:v>
                </c:pt>
                <c:pt idx="1509">
                  <c:v>2.504E-2</c:v>
                </c:pt>
                <c:pt idx="1510">
                  <c:v>2.5239999999999999E-2</c:v>
                </c:pt>
                <c:pt idx="1511">
                  <c:v>2.5099999999999997E-2</c:v>
                </c:pt>
                <c:pt idx="1512">
                  <c:v>2.521E-2</c:v>
                </c:pt>
                <c:pt idx="1513">
                  <c:v>2.503E-2</c:v>
                </c:pt>
                <c:pt idx="1514">
                  <c:v>2.513E-2</c:v>
                </c:pt>
                <c:pt idx="1515">
                  <c:v>2.6019999999999998E-2</c:v>
                </c:pt>
                <c:pt idx="1516">
                  <c:v>2.579E-2</c:v>
                </c:pt>
                <c:pt idx="1517">
                  <c:v>2.5899999999999999E-2</c:v>
                </c:pt>
                <c:pt idx="1518">
                  <c:v>2.664E-2</c:v>
                </c:pt>
                <c:pt idx="1519">
                  <c:v>2.7290000000000002E-2</c:v>
                </c:pt>
                <c:pt idx="1520">
                  <c:v>2.6880000000000001E-2</c:v>
                </c:pt>
                <c:pt idx="1521">
                  <c:v>2.682E-2</c:v>
                </c:pt>
                <c:pt idx="1522">
                  <c:v>2.664E-2</c:v>
                </c:pt>
                <c:pt idx="1523">
                  <c:v>2.6329999999999999E-2</c:v>
                </c:pt>
                <c:pt idx="1524">
                  <c:v>2.6269999999999998E-2</c:v>
                </c:pt>
                <c:pt idx="1525">
                  <c:v>2.6459999999999997E-2</c:v>
                </c:pt>
                <c:pt idx="1526">
                  <c:v>2.605E-2</c:v>
                </c:pt>
                <c:pt idx="1527">
                  <c:v>2.6179999999999998E-2</c:v>
                </c:pt>
                <c:pt idx="1528">
                  <c:v>2.6509999999999999E-2</c:v>
                </c:pt>
                <c:pt idx="1529">
                  <c:v>2.6110000000000001E-2</c:v>
                </c:pt>
                <c:pt idx="1530">
                  <c:v>2.6249999999999999E-2</c:v>
                </c:pt>
                <c:pt idx="1531">
                  <c:v>2.6509999999999999E-2</c:v>
                </c:pt>
                <c:pt idx="1532">
                  <c:v>2.6290000000000001E-2</c:v>
                </c:pt>
                <c:pt idx="1533">
                  <c:v>2.656E-2</c:v>
                </c:pt>
                <c:pt idx="1534">
                  <c:v>2.7009999999999999E-2</c:v>
                </c:pt>
                <c:pt idx="1535">
                  <c:v>2.7349999999999999E-2</c:v>
                </c:pt>
                <c:pt idx="1536">
                  <c:v>2.7530000000000002E-2</c:v>
                </c:pt>
                <c:pt idx="1537">
                  <c:v>2.6890000000000001E-2</c:v>
                </c:pt>
                <c:pt idx="1538">
                  <c:v>2.8479999999999998E-2</c:v>
                </c:pt>
                <c:pt idx="1539">
                  <c:v>2.8650000000000002E-2</c:v>
                </c:pt>
                <c:pt idx="1540">
                  <c:v>2.886E-2</c:v>
                </c:pt>
                <c:pt idx="1541">
                  <c:v>2.9100000000000001E-2</c:v>
                </c:pt>
                <c:pt idx="1542">
                  <c:v>2.913E-2</c:v>
                </c:pt>
                <c:pt idx="1543">
                  <c:v>2.9649999999999999E-2</c:v>
                </c:pt>
                <c:pt idx="1544">
                  <c:v>2.913E-2</c:v>
                </c:pt>
                <c:pt idx="1545">
                  <c:v>2.9350000000000001E-2</c:v>
                </c:pt>
                <c:pt idx="1546">
                  <c:v>2.9950000000000001E-2</c:v>
                </c:pt>
                <c:pt idx="1547">
                  <c:v>2.8980000000000002E-2</c:v>
                </c:pt>
                <c:pt idx="1548">
                  <c:v>2.8590000000000001E-2</c:v>
                </c:pt>
                <c:pt idx="1549">
                  <c:v>2.785E-2</c:v>
                </c:pt>
                <c:pt idx="1550">
                  <c:v>2.7629999999999998E-2</c:v>
                </c:pt>
                <c:pt idx="1551">
                  <c:v>2.7660000000000001E-2</c:v>
                </c:pt>
                <c:pt idx="1552">
                  <c:v>2.7099999999999999E-2</c:v>
                </c:pt>
                <c:pt idx="1553">
                  <c:v>2.7859999999999999E-2</c:v>
                </c:pt>
                <c:pt idx="1554">
                  <c:v>2.8159999999999998E-2</c:v>
                </c:pt>
                <c:pt idx="1555">
                  <c:v>2.8849999999999997E-2</c:v>
                </c:pt>
                <c:pt idx="1556">
                  <c:v>2.894E-2</c:v>
                </c:pt>
                <c:pt idx="1557">
                  <c:v>2.8149999999999998E-2</c:v>
                </c:pt>
                <c:pt idx="1558">
                  <c:v>2.8809999999999999E-2</c:v>
                </c:pt>
                <c:pt idx="1559">
                  <c:v>2.826E-2</c:v>
                </c:pt>
                <c:pt idx="1560">
                  <c:v>2.767E-2</c:v>
                </c:pt>
                <c:pt idx="1561">
                  <c:v>2.7140000000000001E-2</c:v>
                </c:pt>
                <c:pt idx="1562">
                  <c:v>2.7200000000000002E-2</c:v>
                </c:pt>
                <c:pt idx="1563">
                  <c:v>2.6210000000000001E-2</c:v>
                </c:pt>
                <c:pt idx="1564">
                  <c:v>2.579E-2</c:v>
                </c:pt>
                <c:pt idx="1565">
                  <c:v>2.5899999999999999E-2</c:v>
                </c:pt>
                <c:pt idx="1566">
                  <c:v>2.6000000000000002E-2</c:v>
                </c:pt>
                <c:pt idx="1567">
                  <c:v>2.6429999999999999E-2</c:v>
                </c:pt>
                <c:pt idx="1568">
                  <c:v>2.6339999999999999E-2</c:v>
                </c:pt>
                <c:pt idx="1569">
                  <c:v>2.597E-2</c:v>
                </c:pt>
                <c:pt idx="1570">
                  <c:v>2.7069999999999997E-2</c:v>
                </c:pt>
                <c:pt idx="1571">
                  <c:v>2.5770000000000001E-2</c:v>
                </c:pt>
                <c:pt idx="1572">
                  <c:v>2.6110000000000001E-2</c:v>
                </c:pt>
                <c:pt idx="1573">
                  <c:v>2.6030000000000001E-2</c:v>
                </c:pt>
                <c:pt idx="1574">
                  <c:v>2.563E-2</c:v>
                </c:pt>
                <c:pt idx="1575">
                  <c:v>2.572E-2</c:v>
                </c:pt>
                <c:pt idx="1576">
                  <c:v>2.589E-2</c:v>
                </c:pt>
                <c:pt idx="1577">
                  <c:v>2.5059999999999999E-2</c:v>
                </c:pt>
                <c:pt idx="1578">
                  <c:v>2.4809999999999999E-2</c:v>
                </c:pt>
                <c:pt idx="1579">
                  <c:v>2.4849999999999997E-2</c:v>
                </c:pt>
                <c:pt idx="1580">
                  <c:v>2.529E-2</c:v>
                </c:pt>
                <c:pt idx="1581">
                  <c:v>2.4900000000000002E-2</c:v>
                </c:pt>
                <c:pt idx="1582">
                  <c:v>2.5329999999999998E-2</c:v>
                </c:pt>
                <c:pt idx="1583">
                  <c:v>2.538E-2</c:v>
                </c:pt>
                <c:pt idx="1584">
                  <c:v>2.5830000000000002E-2</c:v>
                </c:pt>
                <c:pt idx="1585">
                  <c:v>2.5729999999999999E-2</c:v>
                </c:pt>
                <c:pt idx="1586">
                  <c:v>2.6249999999999999E-2</c:v>
                </c:pt>
                <c:pt idx="1587">
                  <c:v>2.6349999999999998E-2</c:v>
                </c:pt>
                <c:pt idx="1588">
                  <c:v>2.6370000000000001E-2</c:v>
                </c:pt>
                <c:pt idx="1589">
                  <c:v>2.7400000000000001E-2</c:v>
                </c:pt>
                <c:pt idx="1590">
                  <c:v>2.504E-2</c:v>
                </c:pt>
                <c:pt idx="1591">
                  <c:v>2.4700000000000003E-2</c:v>
                </c:pt>
                <c:pt idx="1592">
                  <c:v>2.477E-2</c:v>
                </c:pt>
                <c:pt idx="1593">
                  <c:v>2.487E-2</c:v>
                </c:pt>
                <c:pt idx="1594">
                  <c:v>2.4729999999999999E-2</c:v>
                </c:pt>
                <c:pt idx="1595">
                  <c:v>2.5360000000000001E-2</c:v>
                </c:pt>
                <c:pt idx="1596">
                  <c:v>2.6089999999999999E-2</c:v>
                </c:pt>
                <c:pt idx="1597">
                  <c:v>2.538E-2</c:v>
                </c:pt>
                <c:pt idx="1598">
                  <c:v>2.5319999999999999E-2</c:v>
                </c:pt>
                <c:pt idx="1599">
                  <c:v>2.4150000000000001E-2</c:v>
                </c:pt>
                <c:pt idx="1600">
                  <c:v>2.3540000000000002E-2</c:v>
                </c:pt>
                <c:pt idx="1601">
                  <c:v>2.1860000000000001E-2</c:v>
                </c:pt>
                <c:pt idx="1602">
                  <c:v>2.1829999999999999E-2</c:v>
                </c:pt>
                <c:pt idx="1603">
                  <c:v>2.1299999999999999E-2</c:v>
                </c:pt>
                <c:pt idx="1604">
                  <c:v>2.1499999999999998E-2</c:v>
                </c:pt>
                <c:pt idx="1605">
                  <c:v>2.2290000000000001E-2</c:v>
                </c:pt>
                <c:pt idx="1606">
                  <c:v>2.1860000000000001E-2</c:v>
                </c:pt>
                <c:pt idx="1607">
                  <c:v>2.2109999999999998E-2</c:v>
                </c:pt>
                <c:pt idx="1608">
                  <c:v>2.1729999999999999E-2</c:v>
                </c:pt>
                <c:pt idx="1609">
                  <c:v>2.078E-2</c:v>
                </c:pt>
                <c:pt idx="1610">
                  <c:v>2.0899999999999998E-2</c:v>
                </c:pt>
                <c:pt idx="1611">
                  <c:v>2.147E-2</c:v>
                </c:pt>
                <c:pt idx="1612">
                  <c:v>2.12E-2</c:v>
                </c:pt>
                <c:pt idx="1613">
                  <c:v>2.129E-2</c:v>
                </c:pt>
                <c:pt idx="1614">
                  <c:v>2.112E-2</c:v>
                </c:pt>
                <c:pt idx="1615">
                  <c:v>2.1160000000000002E-2</c:v>
                </c:pt>
                <c:pt idx="1616">
                  <c:v>2.1659999999999999E-2</c:v>
                </c:pt>
                <c:pt idx="1617">
                  <c:v>2.009E-2</c:v>
                </c:pt>
                <c:pt idx="1618">
                  <c:v>2.017E-2</c:v>
                </c:pt>
                <c:pt idx="1619">
                  <c:v>2.0400000000000001E-2</c:v>
                </c:pt>
                <c:pt idx="1620">
                  <c:v>1.9269999999999999E-2</c:v>
                </c:pt>
                <c:pt idx="1621">
                  <c:v>1.966E-2</c:v>
                </c:pt>
                <c:pt idx="1622">
                  <c:v>1.951E-2</c:v>
                </c:pt>
                <c:pt idx="1623">
                  <c:v>1.882E-2</c:v>
                </c:pt>
                <c:pt idx="1624">
                  <c:v>1.9359999999999999E-2</c:v>
                </c:pt>
                <c:pt idx="1625">
                  <c:v>1.975E-2</c:v>
                </c:pt>
                <c:pt idx="1626">
                  <c:v>1.9210000000000001E-2</c:v>
                </c:pt>
                <c:pt idx="1627">
                  <c:v>1.898E-2</c:v>
                </c:pt>
                <c:pt idx="1628">
                  <c:v>1.8120000000000001E-2</c:v>
                </c:pt>
                <c:pt idx="1629">
                  <c:v>1.7669999999999998E-2</c:v>
                </c:pt>
                <c:pt idx="1630">
                  <c:v>1.779E-2</c:v>
                </c:pt>
                <c:pt idx="1631">
                  <c:v>1.7600000000000001E-2</c:v>
                </c:pt>
                <c:pt idx="1632">
                  <c:v>1.7390000000000003E-2</c:v>
                </c:pt>
                <c:pt idx="1633">
                  <c:v>1.626E-2</c:v>
                </c:pt>
                <c:pt idx="1634">
                  <c:v>1.6299999999999999E-2</c:v>
                </c:pt>
                <c:pt idx="1635">
                  <c:v>1.6730000000000002E-2</c:v>
                </c:pt>
                <c:pt idx="1636">
                  <c:v>1.6709999999999999E-2</c:v>
                </c:pt>
                <c:pt idx="1637">
                  <c:v>1.6639999999999999E-2</c:v>
                </c:pt>
                <c:pt idx="1638">
                  <c:v>1.7090000000000001E-2</c:v>
                </c:pt>
                <c:pt idx="1639">
                  <c:v>1.7059999999999999E-2</c:v>
                </c:pt>
                <c:pt idx="1640">
                  <c:v>1.7070000000000002E-2</c:v>
                </c:pt>
                <c:pt idx="1641">
                  <c:v>1.694E-2</c:v>
                </c:pt>
                <c:pt idx="1642">
                  <c:v>1.7059999999999999E-2</c:v>
                </c:pt>
                <c:pt idx="1643">
                  <c:v>1.686E-2</c:v>
                </c:pt>
                <c:pt idx="1644">
                  <c:v>1.6959999999999999E-2</c:v>
                </c:pt>
                <c:pt idx="1645">
                  <c:v>1.7230000000000002E-2</c:v>
                </c:pt>
                <c:pt idx="1646">
                  <c:v>1.6810000000000002E-2</c:v>
                </c:pt>
                <c:pt idx="1647">
                  <c:v>1.7219999999999999E-2</c:v>
                </c:pt>
                <c:pt idx="1648">
                  <c:v>1.7899999999999999E-2</c:v>
                </c:pt>
                <c:pt idx="1649">
                  <c:v>1.804E-2</c:v>
                </c:pt>
                <c:pt idx="1650">
                  <c:v>1.7509999999999998E-2</c:v>
                </c:pt>
                <c:pt idx="1651">
                  <c:v>1.7469999999999999E-2</c:v>
                </c:pt>
                <c:pt idx="1652">
                  <c:v>1.7139999999999999E-2</c:v>
                </c:pt>
                <c:pt idx="1653">
                  <c:v>1.763E-2</c:v>
                </c:pt>
                <c:pt idx="1654">
                  <c:v>1.8120000000000001E-2</c:v>
                </c:pt>
                <c:pt idx="1655">
                  <c:v>1.8600000000000002E-2</c:v>
                </c:pt>
                <c:pt idx="1656">
                  <c:v>1.8319999999999999E-2</c:v>
                </c:pt>
                <c:pt idx="1657">
                  <c:v>1.8500000000000003E-2</c:v>
                </c:pt>
                <c:pt idx="1658">
                  <c:v>1.8460000000000001E-2</c:v>
                </c:pt>
                <c:pt idx="1659">
                  <c:v>1.9099999999999999E-2</c:v>
                </c:pt>
                <c:pt idx="1660">
                  <c:v>1.9210000000000001E-2</c:v>
                </c:pt>
                <c:pt idx="1661">
                  <c:v>1.9259999999999999E-2</c:v>
                </c:pt>
                <c:pt idx="1662">
                  <c:v>1.9119999999999998E-2</c:v>
                </c:pt>
                <c:pt idx="1663">
                  <c:v>1.959E-2</c:v>
                </c:pt>
                <c:pt idx="1664">
                  <c:v>1.9030000000000002E-2</c:v>
                </c:pt>
                <c:pt idx="1665">
                  <c:v>1.9560000000000001E-2</c:v>
                </c:pt>
                <c:pt idx="1666">
                  <c:v>1.9900000000000001E-2</c:v>
                </c:pt>
                <c:pt idx="1667">
                  <c:v>2.0299999999999999E-2</c:v>
                </c:pt>
                <c:pt idx="1668">
                  <c:v>2.0219999999999998E-2</c:v>
                </c:pt>
                <c:pt idx="1669">
                  <c:v>2.0160000000000001E-2</c:v>
                </c:pt>
                <c:pt idx="1670">
                  <c:v>2.0579999999999998E-2</c:v>
                </c:pt>
                <c:pt idx="1671">
                  <c:v>2.044E-2</c:v>
                </c:pt>
                <c:pt idx="1672">
                  <c:v>1.9970000000000002E-2</c:v>
                </c:pt>
                <c:pt idx="1673">
                  <c:v>1.9379999999999998E-2</c:v>
                </c:pt>
                <c:pt idx="1674">
                  <c:v>1.899E-2</c:v>
                </c:pt>
                <c:pt idx="1675">
                  <c:v>1.8759999999999999E-2</c:v>
                </c:pt>
                <c:pt idx="1676">
                  <c:v>1.8420000000000002E-2</c:v>
                </c:pt>
                <c:pt idx="1677">
                  <c:v>1.8759999999999999E-2</c:v>
                </c:pt>
                <c:pt idx="1678">
                  <c:v>1.9019999999999999E-2</c:v>
                </c:pt>
                <c:pt idx="1679">
                  <c:v>1.882E-2</c:v>
                </c:pt>
                <c:pt idx="1680">
                  <c:v>1.865E-2</c:v>
                </c:pt>
                <c:pt idx="1681">
                  <c:v>1.9630000000000002E-2</c:v>
                </c:pt>
                <c:pt idx="1682">
                  <c:v>1.9769999999999999E-2</c:v>
                </c:pt>
                <c:pt idx="1683">
                  <c:v>2.0099999999999996E-2</c:v>
                </c:pt>
                <c:pt idx="1684">
                  <c:v>2.0289999999999999E-2</c:v>
                </c:pt>
                <c:pt idx="1685">
                  <c:v>2.0030000000000003E-2</c:v>
                </c:pt>
                <c:pt idx="1686">
                  <c:v>1.9980000000000001E-2</c:v>
                </c:pt>
                <c:pt idx="1687">
                  <c:v>2.0289999999999999E-2</c:v>
                </c:pt>
                <c:pt idx="1688">
                  <c:v>1.9779999999999999E-2</c:v>
                </c:pt>
                <c:pt idx="1689">
                  <c:v>1.9640000000000001E-2</c:v>
                </c:pt>
                <c:pt idx="1690">
                  <c:v>1.951E-2</c:v>
                </c:pt>
                <c:pt idx="1691">
                  <c:v>1.958E-2</c:v>
                </c:pt>
                <c:pt idx="1692">
                  <c:v>1.9610000000000002E-2</c:v>
                </c:pt>
                <c:pt idx="1693">
                  <c:v>1.9990000000000001E-2</c:v>
                </c:pt>
                <c:pt idx="1694">
                  <c:v>1.9560000000000001E-2</c:v>
                </c:pt>
                <c:pt idx="1695">
                  <c:v>2.0160000000000001E-2</c:v>
                </c:pt>
                <c:pt idx="1696">
                  <c:v>1.9859999999999999E-2</c:v>
                </c:pt>
                <c:pt idx="1697">
                  <c:v>1.993E-2</c:v>
                </c:pt>
                <c:pt idx="1698">
                  <c:v>0.02</c:v>
                </c:pt>
                <c:pt idx="1699">
                  <c:v>1.9619999999999999E-2</c:v>
                </c:pt>
                <c:pt idx="1700">
                  <c:v>1.95E-2</c:v>
                </c:pt>
                <c:pt idx="1701">
                  <c:v>1.8509999999999999E-2</c:v>
                </c:pt>
                <c:pt idx="1702">
                  <c:v>1.8249999999999999E-2</c:v>
                </c:pt>
                <c:pt idx="1703">
                  <c:v>1.8429999999999998E-2</c:v>
                </c:pt>
                <c:pt idx="1704">
                  <c:v>1.8429999999999998E-2</c:v>
                </c:pt>
                <c:pt idx="1705">
                  <c:v>1.8799999999999997E-2</c:v>
                </c:pt>
                <c:pt idx="1706">
                  <c:v>1.8189999999999998E-2</c:v>
                </c:pt>
                <c:pt idx="1707">
                  <c:v>1.8370000000000001E-2</c:v>
                </c:pt>
                <c:pt idx="1708">
                  <c:v>1.8460000000000001E-2</c:v>
                </c:pt>
                <c:pt idx="1709">
                  <c:v>1.8689999999999998E-2</c:v>
                </c:pt>
                <c:pt idx="1710">
                  <c:v>1.8970000000000001E-2</c:v>
                </c:pt>
                <c:pt idx="1711">
                  <c:v>1.8579999999999999E-2</c:v>
                </c:pt>
                <c:pt idx="1712">
                  <c:v>1.8689999999999998E-2</c:v>
                </c:pt>
                <c:pt idx="1713">
                  <c:v>1.898E-2</c:v>
                </c:pt>
                <c:pt idx="1714">
                  <c:v>1.9E-2</c:v>
                </c:pt>
                <c:pt idx="1715">
                  <c:v>1.9130000000000001E-2</c:v>
                </c:pt>
                <c:pt idx="1716">
                  <c:v>1.8380000000000001E-2</c:v>
                </c:pt>
                <c:pt idx="1717">
                  <c:v>1.7579999999999998E-2</c:v>
                </c:pt>
                <c:pt idx="1718">
                  <c:v>1.702E-2</c:v>
                </c:pt>
                <c:pt idx="1719">
                  <c:v>1.737E-2</c:v>
                </c:pt>
                <c:pt idx="1720">
                  <c:v>1.7520000000000001E-2</c:v>
                </c:pt>
                <c:pt idx="1721">
                  <c:v>1.7749999999999998E-2</c:v>
                </c:pt>
                <c:pt idx="1722">
                  <c:v>1.7639999999999999E-2</c:v>
                </c:pt>
                <c:pt idx="1723">
                  <c:v>1.797E-2</c:v>
                </c:pt>
                <c:pt idx="1724">
                  <c:v>1.8020000000000001E-2</c:v>
                </c:pt>
                <c:pt idx="1725">
                  <c:v>1.8180000000000002E-2</c:v>
                </c:pt>
                <c:pt idx="1726">
                  <c:v>1.7729999999999999E-2</c:v>
                </c:pt>
                <c:pt idx="1727">
                  <c:v>1.702E-2</c:v>
                </c:pt>
                <c:pt idx="1728">
                  <c:v>1.7310000000000002E-2</c:v>
                </c:pt>
                <c:pt idx="1729">
                  <c:v>1.6990000000000002E-2</c:v>
                </c:pt>
                <c:pt idx="1730">
                  <c:v>1.6549999999999999E-2</c:v>
                </c:pt>
                <c:pt idx="1731">
                  <c:v>1.617E-2</c:v>
                </c:pt>
                <c:pt idx="1732">
                  <c:v>1.6220000000000002E-2</c:v>
                </c:pt>
                <c:pt idx="1733">
                  <c:v>1.5869999999999999E-2</c:v>
                </c:pt>
                <c:pt idx="1734">
                  <c:v>1.5880000000000002E-2</c:v>
                </c:pt>
                <c:pt idx="1735">
                  <c:v>1.6040000000000002E-2</c:v>
                </c:pt>
                <c:pt idx="1736">
                  <c:v>1.6220000000000002E-2</c:v>
                </c:pt>
                <c:pt idx="1737">
                  <c:v>1.6160000000000001E-2</c:v>
                </c:pt>
                <c:pt idx="1738">
                  <c:v>1.6160000000000001E-2</c:v>
                </c:pt>
                <c:pt idx="1739">
                  <c:v>1.6289999999999999E-2</c:v>
                </c:pt>
                <c:pt idx="1740">
                  <c:v>1.6379999999999999E-2</c:v>
                </c:pt>
                <c:pt idx="1741">
                  <c:v>1.6629999999999999E-2</c:v>
                </c:pt>
                <c:pt idx="1742">
                  <c:v>1.6910000000000001E-2</c:v>
                </c:pt>
                <c:pt idx="1743">
                  <c:v>1.6799999999999999E-2</c:v>
                </c:pt>
                <c:pt idx="1744">
                  <c:v>1.6670000000000001E-2</c:v>
                </c:pt>
                <c:pt idx="1745">
                  <c:v>1.6140000000000002E-2</c:v>
                </c:pt>
                <c:pt idx="1746">
                  <c:v>1.5810000000000001E-2</c:v>
                </c:pt>
                <c:pt idx="1747">
                  <c:v>1.5939999999999999E-2</c:v>
                </c:pt>
                <c:pt idx="1748">
                  <c:v>1.592E-2</c:v>
                </c:pt>
                <c:pt idx="1749">
                  <c:v>1.5949999999999999E-2</c:v>
                </c:pt>
                <c:pt idx="1750">
                  <c:v>1.6070000000000001E-2</c:v>
                </c:pt>
                <c:pt idx="1751">
                  <c:v>1.6160000000000001E-2</c:v>
                </c:pt>
                <c:pt idx="1752">
                  <c:v>1.6479999999999998E-2</c:v>
                </c:pt>
                <c:pt idx="1753">
                  <c:v>1.7520000000000001E-2</c:v>
                </c:pt>
                <c:pt idx="1754">
                  <c:v>1.685E-2</c:v>
                </c:pt>
                <c:pt idx="1755">
                  <c:v>1.7159999999999998E-2</c:v>
                </c:pt>
                <c:pt idx="1756">
                  <c:v>1.7250000000000001E-2</c:v>
                </c:pt>
                <c:pt idx="1757">
                  <c:v>1.6910000000000001E-2</c:v>
                </c:pt>
                <c:pt idx="1758">
                  <c:v>1.719E-2</c:v>
                </c:pt>
                <c:pt idx="1759">
                  <c:v>1.719E-2</c:v>
                </c:pt>
                <c:pt idx="1760">
                  <c:v>1.746E-2</c:v>
                </c:pt>
                <c:pt idx="1761">
                  <c:v>1.8239999999999999E-2</c:v>
                </c:pt>
                <c:pt idx="1762">
                  <c:v>1.7899999999999999E-2</c:v>
                </c:pt>
                <c:pt idx="1763">
                  <c:v>1.7579999999999998E-2</c:v>
                </c:pt>
                <c:pt idx="1764">
                  <c:v>1.814E-2</c:v>
                </c:pt>
                <c:pt idx="1765">
                  <c:v>1.7639999999999999E-2</c:v>
                </c:pt>
                <c:pt idx="1766">
                  <c:v>1.8349999999999998E-2</c:v>
                </c:pt>
                <c:pt idx="1767">
                  <c:v>1.8189999999999998E-2</c:v>
                </c:pt>
                <c:pt idx="1768">
                  <c:v>1.719E-2</c:v>
                </c:pt>
                <c:pt idx="1769">
                  <c:v>1.6639999999999999E-2</c:v>
                </c:pt>
                <c:pt idx="1770">
                  <c:v>1.6570000000000001E-2</c:v>
                </c:pt>
                <c:pt idx="1771">
                  <c:v>1.6709999999999999E-2</c:v>
                </c:pt>
                <c:pt idx="1772">
                  <c:v>1.6750000000000001E-2</c:v>
                </c:pt>
                <c:pt idx="1773">
                  <c:v>1.7139999999999999E-2</c:v>
                </c:pt>
                <c:pt idx="1774">
                  <c:v>1.7440000000000001E-2</c:v>
                </c:pt>
                <c:pt idx="1775">
                  <c:v>1.6739999999999998E-2</c:v>
                </c:pt>
                <c:pt idx="1776">
                  <c:v>1.6150000000000001E-2</c:v>
                </c:pt>
                <c:pt idx="1777">
                  <c:v>1.6209999999999999E-2</c:v>
                </c:pt>
                <c:pt idx="1778">
                  <c:v>1.626E-2</c:v>
                </c:pt>
                <c:pt idx="1779">
                  <c:v>1.634E-2</c:v>
                </c:pt>
                <c:pt idx="1780">
                  <c:v>1.6549999999999999E-2</c:v>
                </c:pt>
                <c:pt idx="1781">
                  <c:v>1.61E-2</c:v>
                </c:pt>
                <c:pt idx="1782">
                  <c:v>1.6670000000000001E-2</c:v>
                </c:pt>
                <c:pt idx="1783">
                  <c:v>1.7100000000000001E-2</c:v>
                </c:pt>
                <c:pt idx="1784">
                  <c:v>1.754E-2</c:v>
                </c:pt>
                <c:pt idx="1785">
                  <c:v>1.7649999999999999E-2</c:v>
                </c:pt>
                <c:pt idx="1786">
                  <c:v>1.7729999999999999E-2</c:v>
                </c:pt>
                <c:pt idx="1787">
                  <c:v>1.8089999999999998E-2</c:v>
                </c:pt>
                <c:pt idx="1788">
                  <c:v>1.8420000000000002E-2</c:v>
                </c:pt>
                <c:pt idx="1789">
                  <c:v>1.8669999999999999E-2</c:v>
                </c:pt>
                <c:pt idx="1790">
                  <c:v>1.7239999999999998E-2</c:v>
                </c:pt>
                <c:pt idx="1791">
                  <c:v>1.7579999999999998E-2</c:v>
                </c:pt>
                <c:pt idx="1792">
                  <c:v>1.7010000000000001E-2</c:v>
                </c:pt>
                <c:pt idx="1793">
                  <c:v>1.6549999999999999E-2</c:v>
                </c:pt>
                <c:pt idx="1794">
                  <c:v>1.669E-2</c:v>
                </c:pt>
                <c:pt idx="1795">
                  <c:v>1.6789999999999999E-2</c:v>
                </c:pt>
                <c:pt idx="1796">
                  <c:v>1.5969999999999998E-2</c:v>
                </c:pt>
                <c:pt idx="1797">
                  <c:v>1.5730000000000001E-2</c:v>
                </c:pt>
                <c:pt idx="1798">
                  <c:v>1.5489999999999999E-2</c:v>
                </c:pt>
                <c:pt idx="1799">
                  <c:v>1.6240000000000001E-2</c:v>
                </c:pt>
                <c:pt idx="1800">
                  <c:v>1.651E-2</c:v>
                </c:pt>
                <c:pt idx="1801">
                  <c:v>1.634E-2</c:v>
                </c:pt>
                <c:pt idx="1802">
                  <c:v>1.651E-2</c:v>
                </c:pt>
                <c:pt idx="1803">
                  <c:v>1.687E-2</c:v>
                </c:pt>
                <c:pt idx="1804">
                  <c:v>1.6789999999999999E-2</c:v>
                </c:pt>
                <c:pt idx="1805">
                  <c:v>1.6920000000000001E-2</c:v>
                </c:pt>
                <c:pt idx="1806">
                  <c:v>1.7989999999999999E-2</c:v>
                </c:pt>
                <c:pt idx="1807">
                  <c:v>1.806E-2</c:v>
                </c:pt>
                <c:pt idx="1808">
                  <c:v>1.8110000000000001E-2</c:v>
                </c:pt>
                <c:pt idx="1809">
                  <c:v>1.8349999999999998E-2</c:v>
                </c:pt>
                <c:pt idx="1810">
                  <c:v>1.8159999999999999E-2</c:v>
                </c:pt>
                <c:pt idx="1811">
                  <c:v>1.7390000000000003E-2</c:v>
                </c:pt>
                <c:pt idx="1812">
                  <c:v>1.6650000000000002E-2</c:v>
                </c:pt>
                <c:pt idx="1813">
                  <c:v>1.6579999999999998E-2</c:v>
                </c:pt>
                <c:pt idx="1814">
                  <c:v>1.6890000000000002E-2</c:v>
                </c:pt>
                <c:pt idx="1815">
                  <c:v>1.6500000000000001E-2</c:v>
                </c:pt>
                <c:pt idx="1816">
                  <c:v>1.6289999999999999E-2</c:v>
                </c:pt>
                <c:pt idx="1817">
                  <c:v>1.567E-2</c:v>
                </c:pt>
                <c:pt idx="1818">
                  <c:v>1.5640000000000001E-2</c:v>
                </c:pt>
                <c:pt idx="1819">
                  <c:v>1.4790000000000001E-2</c:v>
                </c:pt>
                <c:pt idx="1820">
                  <c:v>1.525E-2</c:v>
                </c:pt>
                <c:pt idx="1821">
                  <c:v>1.4690000000000002E-2</c:v>
                </c:pt>
                <c:pt idx="1822">
                  <c:v>1.5029999999999998E-2</c:v>
                </c:pt>
                <c:pt idx="1823">
                  <c:v>1.5469999999999999E-2</c:v>
                </c:pt>
                <c:pt idx="1824">
                  <c:v>1.439E-2</c:v>
                </c:pt>
                <c:pt idx="1825">
                  <c:v>1.3979999999999999E-2</c:v>
                </c:pt>
                <c:pt idx="1826">
                  <c:v>1.3879999999999998E-2</c:v>
                </c:pt>
                <c:pt idx="1827">
                  <c:v>1.427E-2</c:v>
                </c:pt>
                <c:pt idx="1828">
                  <c:v>1.4579999999999999E-2</c:v>
                </c:pt>
                <c:pt idx="1829">
                  <c:v>1.5089999999999999E-2</c:v>
                </c:pt>
                <c:pt idx="1830">
                  <c:v>1.4950000000000001E-2</c:v>
                </c:pt>
                <c:pt idx="1831">
                  <c:v>1.5089999999999999E-2</c:v>
                </c:pt>
                <c:pt idx="1832">
                  <c:v>1.473E-2</c:v>
                </c:pt>
                <c:pt idx="1833">
                  <c:v>1.4879999999999999E-2</c:v>
                </c:pt>
                <c:pt idx="1834">
                  <c:v>1.4750000000000001E-2</c:v>
                </c:pt>
                <c:pt idx="1835">
                  <c:v>1.5180000000000001E-2</c:v>
                </c:pt>
                <c:pt idx="1836">
                  <c:v>1.502E-2</c:v>
                </c:pt>
                <c:pt idx="1837">
                  <c:v>1.5129999999999999E-2</c:v>
                </c:pt>
                <c:pt idx="1838">
                  <c:v>1.55E-2</c:v>
                </c:pt>
                <c:pt idx="1839">
                  <c:v>1.5980000000000001E-2</c:v>
                </c:pt>
                <c:pt idx="1840">
                  <c:v>1.6299999999999999E-2</c:v>
                </c:pt>
                <c:pt idx="1841">
                  <c:v>1.5890000000000001E-2</c:v>
                </c:pt>
                <c:pt idx="1842">
                  <c:v>1.6459999999999999E-2</c:v>
                </c:pt>
                <c:pt idx="1843">
                  <c:v>1.5780000000000002E-2</c:v>
                </c:pt>
                <c:pt idx="1844">
                  <c:v>1.619E-2</c:v>
                </c:pt>
                <c:pt idx="1845">
                  <c:v>1.627E-2</c:v>
                </c:pt>
                <c:pt idx="1846">
                  <c:v>1.6029999999999999E-2</c:v>
                </c:pt>
                <c:pt idx="1847">
                  <c:v>1.6750000000000001E-2</c:v>
                </c:pt>
                <c:pt idx="1848">
                  <c:v>1.617E-2</c:v>
                </c:pt>
                <c:pt idx="1849">
                  <c:v>1.6579999999999998E-2</c:v>
                </c:pt>
                <c:pt idx="1850">
                  <c:v>1.6209999999999999E-2</c:v>
                </c:pt>
                <c:pt idx="1851">
                  <c:v>1.575E-2</c:v>
                </c:pt>
                <c:pt idx="1852">
                  <c:v>1.5780000000000002E-2</c:v>
                </c:pt>
                <c:pt idx="1853">
                  <c:v>1.643E-2</c:v>
                </c:pt>
                <c:pt idx="1854">
                  <c:v>1.5939999999999999E-2</c:v>
                </c:pt>
                <c:pt idx="1855">
                  <c:v>1.6650000000000002E-2</c:v>
                </c:pt>
                <c:pt idx="1856">
                  <c:v>1.5869999999999999E-2</c:v>
                </c:pt>
                <c:pt idx="1857">
                  <c:v>1.636E-2</c:v>
                </c:pt>
                <c:pt idx="1858">
                  <c:v>1.6399999999999998E-2</c:v>
                </c:pt>
                <c:pt idx="1859">
                  <c:v>1.66E-2</c:v>
                </c:pt>
                <c:pt idx="1860">
                  <c:v>1.575E-2</c:v>
                </c:pt>
                <c:pt idx="1861">
                  <c:v>1.525E-2</c:v>
                </c:pt>
                <c:pt idx="1862">
                  <c:v>1.4530000000000001E-2</c:v>
                </c:pt>
                <c:pt idx="1863">
                  <c:v>1.559E-2</c:v>
                </c:pt>
                <c:pt idx="1864">
                  <c:v>1.6230000000000001E-2</c:v>
                </c:pt>
                <c:pt idx="1865">
                  <c:v>1.746E-2</c:v>
                </c:pt>
                <c:pt idx="1866">
                  <c:v>1.7390000000000003E-2</c:v>
                </c:pt>
                <c:pt idx="1867">
                  <c:v>1.7780000000000001E-2</c:v>
                </c:pt>
                <c:pt idx="1868">
                  <c:v>1.7350000000000001E-2</c:v>
                </c:pt>
                <c:pt idx="1869">
                  <c:v>1.77E-2</c:v>
                </c:pt>
                <c:pt idx="1870">
                  <c:v>1.7420000000000001E-2</c:v>
                </c:pt>
                <c:pt idx="1871">
                  <c:v>1.7230000000000002E-2</c:v>
                </c:pt>
                <c:pt idx="1872">
                  <c:v>1.6979999999999999E-2</c:v>
                </c:pt>
                <c:pt idx="1873">
                  <c:v>1.7610000000000001E-2</c:v>
                </c:pt>
                <c:pt idx="1874">
                  <c:v>1.7689999999999997E-2</c:v>
                </c:pt>
                <c:pt idx="1875">
                  <c:v>1.7649999999999999E-2</c:v>
                </c:pt>
                <c:pt idx="1876">
                  <c:v>1.8380000000000001E-2</c:v>
                </c:pt>
                <c:pt idx="1877">
                  <c:v>1.8680000000000002E-2</c:v>
                </c:pt>
                <c:pt idx="1878">
                  <c:v>1.8239999999999999E-2</c:v>
                </c:pt>
                <c:pt idx="1879">
                  <c:v>1.8409999999999999E-2</c:v>
                </c:pt>
                <c:pt idx="1880">
                  <c:v>1.8720000000000001E-2</c:v>
                </c:pt>
                <c:pt idx="1881">
                  <c:v>1.8790000000000001E-2</c:v>
                </c:pt>
                <c:pt idx="1882">
                  <c:v>1.932E-2</c:v>
                </c:pt>
                <c:pt idx="1883">
                  <c:v>1.9290000000000002E-2</c:v>
                </c:pt>
                <c:pt idx="1884">
                  <c:v>1.9439999999999999E-2</c:v>
                </c:pt>
                <c:pt idx="1885">
                  <c:v>1.915E-2</c:v>
                </c:pt>
                <c:pt idx="1886">
                  <c:v>1.9359999999999999E-2</c:v>
                </c:pt>
                <c:pt idx="1887">
                  <c:v>1.9390000000000001E-2</c:v>
                </c:pt>
                <c:pt idx="1888">
                  <c:v>1.985E-2</c:v>
                </c:pt>
                <c:pt idx="1889">
                  <c:v>1.9740000000000001E-2</c:v>
                </c:pt>
                <c:pt idx="1890">
                  <c:v>1.9359999999999999E-2</c:v>
                </c:pt>
              </c:numCache>
            </c:numRef>
          </c:yVal>
          <c:smooth val="1"/>
        </c:ser>
        <c:ser>
          <c:idx val="1"/>
          <c:order val="1"/>
          <c:tx>
            <c:strRef>
              <c:f>'[10 YR Regression.xlsx]2 Year'!$D$1</c:f>
              <c:strCache>
                <c:ptCount val="1"/>
                <c:pt idx="0">
                  <c:v>Strategas Fair Value</c:v>
                </c:pt>
              </c:strCache>
            </c:strRef>
          </c:tx>
          <c:spPr>
            <a:ln>
              <a:solidFill>
                <a:srgbClr val="FF0000"/>
              </a:solidFill>
            </a:ln>
          </c:spPr>
          <c:marker>
            <c:symbol val="none"/>
          </c:marker>
          <c:dLbls>
            <c:dLbl>
              <c:idx val="16"/>
              <c:layout>
                <c:manualLayout>
                  <c:x val="0"/>
                  <c:y val="-0.14135940629049368"/>
                </c:manualLayout>
              </c:layout>
              <c:spPr>
                <a:noFill/>
                <a:ln>
                  <a:noFill/>
                </a:ln>
                <a:effectLst/>
              </c:spPr>
              <c:txPr>
                <a:bodyPr wrap="square" lIns="38100" tIns="19050" rIns="38100" bIns="19050" anchor="ctr">
                  <a:spAutoFit/>
                </a:bodyPr>
                <a:lstStyle/>
                <a:p>
                  <a:pPr>
                    <a:defRPr b="1">
                      <a:solidFill>
                        <a:srgbClr val="FF0000"/>
                      </a:solidFill>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xVal>
            <c:numRef>
              <c:f>'[10 YR Regression.xlsx]10 Year'!$C$4:$C$172</c:f>
              <c:numCache>
                <c:formatCode>General</c:formatCode>
                <c:ptCount val="169"/>
                <c:pt idx="16" formatCode="m/d/yyyy">
                  <c:v>43738</c:v>
                </c:pt>
                <c:pt idx="17" formatCode="m/d/yyyy">
                  <c:v>43721</c:v>
                </c:pt>
                <c:pt idx="18" formatCode="m/d/yyyy">
                  <c:v>43703</c:v>
                </c:pt>
                <c:pt idx="19" formatCode="m/d/yyyy">
                  <c:v>43685</c:v>
                </c:pt>
                <c:pt idx="20" formatCode="m/d/yyyy">
                  <c:v>43670</c:v>
                </c:pt>
                <c:pt idx="21" formatCode="m/d/yyyy">
                  <c:v>43658</c:v>
                </c:pt>
                <c:pt idx="22" formatCode="m/d/yyyy">
                  <c:v>43642</c:v>
                </c:pt>
                <c:pt idx="23" formatCode="m/d/yyyy">
                  <c:v>43629</c:v>
                </c:pt>
                <c:pt idx="24" formatCode="m/d/yyyy">
                  <c:v>43609</c:v>
                </c:pt>
                <c:pt idx="25" formatCode="m/d/yyyy">
                  <c:v>43594</c:v>
                </c:pt>
                <c:pt idx="26" formatCode="m/d/yyyy">
                  <c:v>43580</c:v>
                </c:pt>
                <c:pt idx="27" formatCode="m/d/yyyy">
                  <c:v>43566</c:v>
                </c:pt>
                <c:pt idx="28" formatCode="m/d/yyyy">
                  <c:v>43552</c:v>
                </c:pt>
                <c:pt idx="29" formatCode="m/d/yyyy">
                  <c:v>43538</c:v>
                </c:pt>
                <c:pt idx="30" formatCode="m/d/yyyy">
                  <c:v>43518</c:v>
                </c:pt>
                <c:pt idx="31" formatCode="m/d/yyyy">
                  <c:v>43503</c:v>
                </c:pt>
                <c:pt idx="32" formatCode="m/d/yyyy">
                  <c:v>43487</c:v>
                </c:pt>
                <c:pt idx="33" formatCode="m/d/yyyy">
                  <c:v>43476</c:v>
                </c:pt>
                <c:pt idx="34" formatCode="m/d/yyyy">
                  <c:v>43462</c:v>
                </c:pt>
                <c:pt idx="35" formatCode="m/d/yyyy">
                  <c:v>43448</c:v>
                </c:pt>
                <c:pt idx="36" formatCode="m/d/yyyy">
                  <c:v>43430</c:v>
                </c:pt>
                <c:pt idx="37" formatCode="m/d/yyyy">
                  <c:v>43413</c:v>
                </c:pt>
                <c:pt idx="38" formatCode="m/d/yyyy">
                  <c:v>43396</c:v>
                </c:pt>
                <c:pt idx="39" formatCode="m/d/yyyy">
                  <c:v>43384</c:v>
                </c:pt>
                <c:pt idx="40" formatCode="m/d/yyyy">
                  <c:v>43370</c:v>
                </c:pt>
                <c:pt idx="41" formatCode="m/d/yyyy">
                  <c:v>43356</c:v>
                </c:pt>
                <c:pt idx="42" formatCode="m/d/yyyy">
                  <c:v>43336</c:v>
                </c:pt>
                <c:pt idx="43" formatCode="m/d/yyyy">
                  <c:v>43321</c:v>
                </c:pt>
                <c:pt idx="44" formatCode="m/d/yyyy">
                  <c:v>43307</c:v>
                </c:pt>
                <c:pt idx="45" formatCode="m/d/yyyy">
                  <c:v>43293</c:v>
                </c:pt>
                <c:pt idx="46" formatCode="m/d/yyyy">
                  <c:v>43278</c:v>
                </c:pt>
                <c:pt idx="47" formatCode="m/d/yyyy">
                  <c:v>43263</c:v>
                </c:pt>
                <c:pt idx="48" formatCode="m/d/yyyy">
                  <c:v>43244</c:v>
                </c:pt>
                <c:pt idx="49" formatCode="m/d/yyyy">
                  <c:v>43230</c:v>
                </c:pt>
                <c:pt idx="50" formatCode="m/d/yyyy">
                  <c:v>43216</c:v>
                </c:pt>
                <c:pt idx="51" formatCode="m/d/yyyy">
                  <c:v>43202</c:v>
                </c:pt>
                <c:pt idx="52" formatCode="m/d/yyyy">
                  <c:v>43188</c:v>
                </c:pt>
                <c:pt idx="53" formatCode="m/d/yyyy">
                  <c:v>43174</c:v>
                </c:pt>
                <c:pt idx="54" formatCode="m/d/yyyy">
                  <c:v>43154</c:v>
                </c:pt>
                <c:pt idx="55" formatCode="m/d/yyyy">
                  <c:v>43139</c:v>
                </c:pt>
                <c:pt idx="56" formatCode="m/d/yyyy">
                  <c:v>43125</c:v>
                </c:pt>
                <c:pt idx="57" formatCode="m/d/yyyy">
                  <c:v>43111</c:v>
                </c:pt>
                <c:pt idx="58" formatCode="m/d/yyyy">
                  <c:v>43091</c:v>
                </c:pt>
                <c:pt idx="59" formatCode="m/d/yyyy">
                  <c:v>43077</c:v>
                </c:pt>
                <c:pt idx="60" formatCode="m/d/yyyy">
                  <c:v>43061</c:v>
                </c:pt>
                <c:pt idx="61" formatCode="m/d/yyyy">
                  <c:v>43048</c:v>
                </c:pt>
                <c:pt idx="62" formatCode="m/d/yyyy">
                  <c:v>43028</c:v>
                </c:pt>
                <c:pt idx="63" formatCode="m/d/yyyy">
                  <c:v>43014</c:v>
                </c:pt>
                <c:pt idx="64" formatCode="m/d/yyyy">
                  <c:v>42998</c:v>
                </c:pt>
                <c:pt idx="65" formatCode="m/d/yyyy">
                  <c:v>42986</c:v>
                </c:pt>
                <c:pt idx="66" formatCode="m/d/yyyy">
                  <c:v>42969</c:v>
                </c:pt>
                <c:pt idx="67" formatCode="m/d/yyyy">
                  <c:v>42957</c:v>
                </c:pt>
                <c:pt idx="68" formatCode="m/d/yyyy">
                  <c:v>42943</c:v>
                </c:pt>
                <c:pt idx="69" formatCode="m/d/yyyy">
                  <c:v>42929</c:v>
                </c:pt>
                <c:pt idx="70" formatCode="m/d/yyyy">
                  <c:v>42909</c:v>
                </c:pt>
                <c:pt idx="71" formatCode="m/d/yyyy">
                  <c:v>42894</c:v>
                </c:pt>
                <c:pt idx="72" formatCode="m/d/yyyy">
                  <c:v>42880</c:v>
                </c:pt>
                <c:pt idx="73" formatCode="m/d/yyyy">
                  <c:v>42866</c:v>
                </c:pt>
                <c:pt idx="74" formatCode="m/d/yyyy">
                  <c:v>42852</c:v>
                </c:pt>
                <c:pt idx="75" formatCode="m/d/yyyy">
                  <c:v>42838</c:v>
                </c:pt>
                <c:pt idx="76" formatCode="m/d/yyyy">
                  <c:v>42822</c:v>
                </c:pt>
                <c:pt idx="77" formatCode="m/d/yyyy">
                  <c:v>42811</c:v>
                </c:pt>
                <c:pt idx="78" formatCode="m/d/yyyy">
                  <c:v>42793</c:v>
                </c:pt>
                <c:pt idx="79" formatCode="m/d/yyyy">
                  <c:v>42775</c:v>
                </c:pt>
                <c:pt idx="80" formatCode="m/d/yyyy">
                  <c:v>42761</c:v>
                </c:pt>
                <c:pt idx="81" formatCode="m/d/yyyy">
                  <c:v>42747</c:v>
                </c:pt>
                <c:pt idx="82" formatCode="m/d/yyyy">
                  <c:v>42727</c:v>
                </c:pt>
                <c:pt idx="83" formatCode="m/d/yyyy">
                  <c:v>42712</c:v>
                </c:pt>
                <c:pt idx="84" formatCode="m/d/yyyy">
                  <c:v>42699</c:v>
                </c:pt>
                <c:pt idx="85" formatCode="m/d/yyyy">
                  <c:v>42691</c:v>
                </c:pt>
                <c:pt idx="86" formatCode="m/d/yyyy">
                  <c:v>42671</c:v>
                </c:pt>
                <c:pt idx="87" formatCode="m/d/yyyy">
                  <c:v>42655</c:v>
                </c:pt>
                <c:pt idx="88" formatCode="m/d/yyyy">
                  <c:v>42636</c:v>
                </c:pt>
                <c:pt idx="89" formatCode="m/d/yyyy">
                  <c:v>42622</c:v>
                </c:pt>
                <c:pt idx="90" formatCode="m/d/yyyy">
                  <c:v>42608</c:v>
                </c:pt>
                <c:pt idx="91" formatCode="m/d/yyyy">
                  <c:v>42594</c:v>
                </c:pt>
                <c:pt idx="92" formatCode="m/d/yyyy">
                  <c:v>42579</c:v>
                </c:pt>
                <c:pt idx="93" formatCode="m/d/yyyy">
                  <c:v>42564</c:v>
                </c:pt>
                <c:pt idx="94" formatCode="m/d/yyyy">
                  <c:v>42545</c:v>
                </c:pt>
                <c:pt idx="95" formatCode="m/d/yyyy">
                  <c:v>42530</c:v>
                </c:pt>
                <c:pt idx="96" formatCode="m/d/yyyy">
                  <c:v>42516</c:v>
                </c:pt>
                <c:pt idx="97" formatCode="m/d/yyyy">
                  <c:v>42502</c:v>
                </c:pt>
                <c:pt idx="98" formatCode="m/d/yyyy">
                  <c:v>42482</c:v>
                </c:pt>
                <c:pt idx="99" formatCode="m/d/yyyy">
                  <c:v>42467</c:v>
                </c:pt>
                <c:pt idx="100" formatCode="m/d/yyyy">
                  <c:v>42453</c:v>
                </c:pt>
                <c:pt idx="101" formatCode="m/d/yyyy">
                  <c:v>42439</c:v>
                </c:pt>
                <c:pt idx="102" formatCode="m/d/yyyy">
                  <c:v>42425</c:v>
                </c:pt>
                <c:pt idx="103" formatCode="m/d/yyyy">
                  <c:v>42411</c:v>
                </c:pt>
                <c:pt idx="104" formatCode="m/d/yyyy">
                  <c:v>42397</c:v>
                </c:pt>
                <c:pt idx="105" formatCode="m/d/yyyy">
                  <c:v>42383</c:v>
                </c:pt>
                <c:pt idx="106" formatCode="m/d/yyyy">
                  <c:v>42362</c:v>
                </c:pt>
                <c:pt idx="107" formatCode="m/d/yyyy">
                  <c:v>42348</c:v>
                </c:pt>
                <c:pt idx="108" formatCode="m/d/yyyy">
                  <c:v>42333</c:v>
                </c:pt>
                <c:pt idx="109" formatCode="m/d/yyyy">
                  <c:v>42321</c:v>
                </c:pt>
                <c:pt idx="110" formatCode="m/d/yyyy">
                  <c:v>42303</c:v>
                </c:pt>
                <c:pt idx="111" formatCode="m/d/yyyy">
                  <c:v>42285</c:v>
                </c:pt>
                <c:pt idx="112" formatCode="m/d/yyyy">
                  <c:v>42271</c:v>
                </c:pt>
                <c:pt idx="113" formatCode="m/d/yyyy">
                  <c:v>42257</c:v>
                </c:pt>
                <c:pt idx="114" formatCode="m/d/yyyy">
                  <c:v>42243</c:v>
                </c:pt>
                <c:pt idx="115" formatCode="m/d/yyyy">
                  <c:v>42229</c:v>
                </c:pt>
                <c:pt idx="116" formatCode="m/d/yyyy">
                  <c:v>42209</c:v>
                </c:pt>
                <c:pt idx="117" formatCode="m/d/yyyy">
                  <c:v>42194</c:v>
                </c:pt>
                <c:pt idx="118" formatCode="m/d/yyyy">
                  <c:v>42179</c:v>
                </c:pt>
                <c:pt idx="119" formatCode="m/d/yyyy">
                  <c:v>42167</c:v>
                </c:pt>
                <c:pt idx="120" formatCode="m/d/yyyy">
                  <c:v>42153</c:v>
                </c:pt>
                <c:pt idx="121" formatCode="m/d/yyyy">
                  <c:v>42139</c:v>
                </c:pt>
                <c:pt idx="122" formatCode="m/d/yyyy">
                  <c:v>42121</c:v>
                </c:pt>
                <c:pt idx="123" formatCode="m/d/yyyy">
                  <c:v>42103</c:v>
                </c:pt>
                <c:pt idx="124" formatCode="m/d/yyyy">
                  <c:v>42089</c:v>
                </c:pt>
                <c:pt idx="125" formatCode="m/d/yyyy">
                  <c:v>42075</c:v>
                </c:pt>
                <c:pt idx="126" formatCode="m/d/yyyy">
                  <c:v>42061</c:v>
                </c:pt>
                <c:pt idx="127" formatCode="m/d/yyyy">
                  <c:v>42047</c:v>
                </c:pt>
                <c:pt idx="128" formatCode="m/d/yyyy">
                  <c:v>42033</c:v>
                </c:pt>
                <c:pt idx="129" formatCode="m/d/yyyy">
                  <c:v>42019</c:v>
                </c:pt>
                <c:pt idx="130" formatCode="m/d/yyyy">
                  <c:v>41997</c:v>
                </c:pt>
                <c:pt idx="131" formatCode="m/d/yyyy">
                  <c:v>41984</c:v>
                </c:pt>
                <c:pt idx="132" formatCode="m/d/yyyy">
                  <c:v>41970</c:v>
                </c:pt>
                <c:pt idx="133" formatCode="m/d/yyyy">
                  <c:v>41956</c:v>
                </c:pt>
                <c:pt idx="134" formatCode="m/d/yyyy">
                  <c:v>41936</c:v>
                </c:pt>
                <c:pt idx="135" formatCode="m/d/yyyy">
                  <c:v>41918</c:v>
                </c:pt>
                <c:pt idx="136" formatCode="m/d/yyyy">
                  <c:v>41901</c:v>
                </c:pt>
                <c:pt idx="137" formatCode="m/d/yyyy">
                  <c:v>41891</c:v>
                </c:pt>
                <c:pt idx="138" formatCode="m/d/yyyy">
                  <c:v>41845</c:v>
                </c:pt>
                <c:pt idx="139" formatCode="m/d/yyyy">
                  <c:v>41802</c:v>
                </c:pt>
                <c:pt idx="140" formatCode="m/d/yyyy">
                  <c:v>41768</c:v>
                </c:pt>
                <c:pt idx="141" formatCode="m/d/yyyy">
                  <c:v>41739</c:v>
                </c:pt>
                <c:pt idx="142" formatCode="m/d/yyyy">
                  <c:v>41715</c:v>
                </c:pt>
                <c:pt idx="143" formatCode="m/d/yyyy">
                  <c:v>41694</c:v>
                </c:pt>
                <c:pt idx="144" formatCode="m/d/yyyy">
                  <c:v>41656</c:v>
                </c:pt>
                <c:pt idx="145" formatCode="m/d/yyyy">
                  <c:v>41620</c:v>
                </c:pt>
                <c:pt idx="146" formatCode="m/d/yyyy">
                  <c:v>41575</c:v>
                </c:pt>
                <c:pt idx="147" formatCode="m/d/yyyy">
                  <c:v>41530</c:v>
                </c:pt>
                <c:pt idx="148" formatCode="m/d/yyyy">
                  <c:v>41515</c:v>
                </c:pt>
                <c:pt idx="149" formatCode="m/d/yyyy">
                  <c:v>41500</c:v>
                </c:pt>
                <c:pt idx="150" formatCode="m/d/yyyy">
                  <c:v>41481</c:v>
                </c:pt>
                <c:pt idx="151" formatCode="m/d/yyyy">
                  <c:v>41467</c:v>
                </c:pt>
                <c:pt idx="152" formatCode="m/d/yyyy">
                  <c:v>41450</c:v>
                </c:pt>
                <c:pt idx="153" formatCode="m/d/yyyy">
                  <c:v>41438</c:v>
                </c:pt>
                <c:pt idx="154" formatCode="m/d/yyyy">
                  <c:v>41381</c:v>
                </c:pt>
                <c:pt idx="155" formatCode="m/d/yyyy">
                  <c:v>41324</c:v>
                </c:pt>
                <c:pt idx="156" formatCode="m/d/yyyy">
                  <c:v>41304</c:v>
                </c:pt>
                <c:pt idx="157" formatCode="m/d/yyyy">
                  <c:v>41284</c:v>
                </c:pt>
                <c:pt idx="158" formatCode="m/d/yyyy">
                  <c:v>41270</c:v>
                </c:pt>
                <c:pt idx="159" formatCode="m/d/yyyy">
                  <c:v>41256</c:v>
                </c:pt>
                <c:pt idx="160" formatCode="m/d/yyyy">
                  <c:v>41242</c:v>
                </c:pt>
                <c:pt idx="161" formatCode="m/d/yyyy">
                  <c:v>41228</c:v>
                </c:pt>
                <c:pt idx="162" formatCode="m/d/yyyy">
                  <c:v>41211.5</c:v>
                </c:pt>
                <c:pt idx="163" formatCode="m/d/yyyy">
                  <c:v>41197</c:v>
                </c:pt>
                <c:pt idx="164" formatCode="m/d/yyyy">
                  <c:v>41180</c:v>
                </c:pt>
                <c:pt idx="165" formatCode="m/d/yyyy">
                  <c:v>41165</c:v>
                </c:pt>
                <c:pt idx="166" formatCode="m/d/yyyy">
                  <c:v>41145</c:v>
                </c:pt>
                <c:pt idx="167" formatCode="m/d/yyyy">
                  <c:v>41130</c:v>
                </c:pt>
                <c:pt idx="168" formatCode="m/d/yyyy">
                  <c:v>41114.5</c:v>
                </c:pt>
              </c:numCache>
            </c:numRef>
          </c:xVal>
          <c:yVal>
            <c:numRef>
              <c:f>'[10 YR Regression.xlsx]10 Year'!$D$4:$D$172</c:f>
              <c:numCache>
                <c:formatCode>General</c:formatCode>
                <c:ptCount val="169"/>
                <c:pt idx="16" formatCode="0.00%">
                  <c:v>1.8628999642183119E-2</c:v>
                </c:pt>
                <c:pt idx="17" formatCode="0.00%">
                  <c:v>1.8628999642183119E-2</c:v>
                </c:pt>
                <c:pt idx="18" formatCode="0.00%">
                  <c:v>1.9817223149305341E-2</c:v>
                </c:pt>
                <c:pt idx="19" formatCode="0.00%">
                  <c:v>2.1005446656427562E-2</c:v>
                </c:pt>
                <c:pt idx="20" formatCode="0.00%">
                  <c:v>2.1185139476237125E-2</c:v>
                </c:pt>
                <c:pt idx="21" formatCode="0.00%">
                  <c:v>2.1364832296046687E-2</c:v>
                </c:pt>
                <c:pt idx="22" formatCode="0.00%">
                  <c:v>2.2725464220958003E-2</c:v>
                </c:pt>
                <c:pt idx="23" formatCode="0.00%">
                  <c:v>2.4086096145869318E-2</c:v>
                </c:pt>
                <c:pt idx="24" formatCode="0.00%">
                  <c:v>2.5428782212920442E-2</c:v>
                </c:pt>
                <c:pt idx="25" formatCode="0.00%">
                  <c:v>2.6771468279971566E-2</c:v>
                </c:pt>
                <c:pt idx="26" formatCode="0.00%">
                  <c:v>2.6940495172660062E-2</c:v>
                </c:pt>
                <c:pt idx="27" formatCode="0.00%">
                  <c:v>2.7109522065348557E-2</c:v>
                </c:pt>
                <c:pt idx="28" formatCode="0.00%">
                  <c:v>2.8132329048193405E-2</c:v>
                </c:pt>
                <c:pt idx="29" formatCode="0.00%">
                  <c:v>2.9155136031038253E-2</c:v>
                </c:pt>
                <c:pt idx="30" formatCode="0.00%">
                  <c:v>2.9513002725480075E-2</c:v>
                </c:pt>
                <c:pt idx="31" formatCode="0.00%">
                  <c:v>2.9870869419921897E-2</c:v>
                </c:pt>
                <c:pt idx="32" formatCode="0.00%">
                  <c:v>3.0063380714962173E-2</c:v>
                </c:pt>
                <c:pt idx="33" formatCode="0.00%">
                  <c:v>3.025589201000245E-2</c:v>
                </c:pt>
                <c:pt idx="34" formatCode="0.00%">
                  <c:v>3.1347553201460987E-2</c:v>
                </c:pt>
                <c:pt idx="35" formatCode="0.00%">
                  <c:v>3.2439214392919524E-2</c:v>
                </c:pt>
                <c:pt idx="36" formatCode="0.00%">
                  <c:v>3.2954069976779077E-2</c:v>
                </c:pt>
                <c:pt idx="37" formatCode="0.00%">
                  <c:v>3.3468925560638629E-2</c:v>
                </c:pt>
                <c:pt idx="38" formatCode="0.00%">
                  <c:v>3.3304272102597454E-2</c:v>
                </c:pt>
                <c:pt idx="39" formatCode="0.00%">
                  <c:v>3.3139618644556279E-2</c:v>
                </c:pt>
                <c:pt idx="40" formatCode="0.00%">
                  <c:v>3.2550184276429972E-2</c:v>
                </c:pt>
                <c:pt idx="41" formatCode="0.00%">
                  <c:v>3.1960749908303665E-2</c:v>
                </c:pt>
                <c:pt idx="42" formatCode="0.00%">
                  <c:v>3.1945228607008547E-2</c:v>
                </c:pt>
                <c:pt idx="43" formatCode="0.00%">
                  <c:v>3.1929707305713428E-2</c:v>
                </c:pt>
                <c:pt idx="44" formatCode="0.00%">
                  <c:v>3.1848966595585448E-2</c:v>
                </c:pt>
                <c:pt idx="45" formatCode="0.00%">
                  <c:v>3.1768225885457468E-2</c:v>
                </c:pt>
                <c:pt idx="46" formatCode="0.00%">
                  <c:v>3.1973760719600008E-2</c:v>
                </c:pt>
                <c:pt idx="47" formatCode="0.00%">
                  <c:v>3.2179295553742548E-2</c:v>
                </c:pt>
                <c:pt idx="48" formatCode="0.00%">
                  <c:v>3.2189614659910881E-2</c:v>
                </c:pt>
                <c:pt idx="49" formatCode="0.00%">
                  <c:v>3.2199933766079214E-2</c:v>
                </c:pt>
                <c:pt idx="50" formatCode="0.00%">
                  <c:v>3.1685599274096865E-2</c:v>
                </c:pt>
                <c:pt idx="51" formatCode="0.00%">
                  <c:v>3.1171264782114516E-2</c:v>
                </c:pt>
                <c:pt idx="52" formatCode="0.00%">
                  <c:v>3.1068586463639747E-2</c:v>
                </c:pt>
                <c:pt idx="53" formatCode="0.00%">
                  <c:v>3.0965908145164978E-2</c:v>
                </c:pt>
                <c:pt idx="54" formatCode="0.00%">
                  <c:v>2.9887215215191665E-2</c:v>
                </c:pt>
                <c:pt idx="55" formatCode="0.00%">
                  <c:v>2.8808522285218352E-2</c:v>
                </c:pt>
                <c:pt idx="56" formatCode="0.00%">
                  <c:v>2.8362409586752735E-2</c:v>
                </c:pt>
                <c:pt idx="57" formatCode="0.00%">
                  <c:v>2.7916296888287118E-2</c:v>
                </c:pt>
                <c:pt idx="58" formatCode="0.00%">
                  <c:v>2.7708148444143557E-2</c:v>
                </c:pt>
                <c:pt idx="59" formatCode="0.00%">
                  <c:v>2.75E-2</c:v>
                </c:pt>
                <c:pt idx="60" formatCode="0.00%">
                  <c:v>2.7299999999999998E-2</c:v>
                </c:pt>
                <c:pt idx="61" formatCode="0.00%">
                  <c:v>2.7099999999999999E-2</c:v>
                </c:pt>
                <c:pt idx="62" formatCode="0.00%">
                  <c:v>2.6854660405216939E-2</c:v>
                </c:pt>
                <c:pt idx="63" formatCode="0.00%">
                  <c:v>2.6609320810433879E-2</c:v>
                </c:pt>
                <c:pt idx="64" formatCode="0.00%">
                  <c:v>2.6707194267912904E-2</c:v>
                </c:pt>
                <c:pt idx="65" formatCode="0.00%">
                  <c:v>2.6805067725391929E-2</c:v>
                </c:pt>
                <c:pt idx="66" formatCode="0.00%">
                  <c:v>2.69458634437858E-2</c:v>
                </c:pt>
                <c:pt idx="67" formatCode="0.00%">
                  <c:v>2.7086659162179672E-2</c:v>
                </c:pt>
                <c:pt idx="68" formatCode="0.00%">
                  <c:v>2.687448596883768E-2</c:v>
                </c:pt>
                <c:pt idx="69" formatCode="0.00%">
                  <c:v>2.6662312775495689E-2</c:v>
                </c:pt>
                <c:pt idx="70" formatCode="0.00%">
                  <c:v>2.7124311338242002E-2</c:v>
                </c:pt>
                <c:pt idx="71" formatCode="0.00%">
                  <c:v>2.7586309900988315E-2</c:v>
                </c:pt>
                <c:pt idx="72" formatCode="0.00%">
                  <c:v>2.7576848958992817E-2</c:v>
                </c:pt>
                <c:pt idx="73" formatCode="0.00%">
                  <c:v>2.7567388016997318E-2</c:v>
                </c:pt>
                <c:pt idx="74" formatCode="0.00%">
                  <c:v>2.7000428296258483E-2</c:v>
                </c:pt>
                <c:pt idx="75" formatCode="0.00%">
                  <c:v>2.6433468575519647E-2</c:v>
                </c:pt>
                <c:pt idx="76" formatCode="0.00%">
                  <c:v>2.6974674527139308E-2</c:v>
                </c:pt>
                <c:pt idx="77" formatCode="0.00%">
                  <c:v>2.7515880478758969E-2</c:v>
                </c:pt>
                <c:pt idx="78" formatCode="0.00%">
                  <c:v>2.6931591529440468E-2</c:v>
                </c:pt>
                <c:pt idx="79" formatCode="0.00%">
                  <c:v>2.6347302580121967E-2</c:v>
                </c:pt>
                <c:pt idx="80" formatCode="0.00%">
                  <c:v>2.5669715268162197E-2</c:v>
                </c:pt>
                <c:pt idx="81" formatCode="0.00%">
                  <c:v>2.4992127956202426E-2</c:v>
                </c:pt>
                <c:pt idx="82" formatCode="0.00%">
                  <c:v>2.4599703974811704E-2</c:v>
                </c:pt>
                <c:pt idx="83" formatCode="0.00%">
                  <c:v>2.4207279993420983E-2</c:v>
                </c:pt>
                <c:pt idx="84" formatCode="0.00%">
                  <c:v>2.3286655054351568E-2</c:v>
                </c:pt>
                <c:pt idx="85" formatCode="0.00%">
                  <c:v>2.2366030115282154E-2</c:v>
                </c:pt>
                <c:pt idx="86" formatCode="0.00%">
                  <c:v>2.0882581739006589E-2</c:v>
                </c:pt>
                <c:pt idx="87" formatCode="0.00%">
                  <c:v>1.9399133362731025E-2</c:v>
                </c:pt>
                <c:pt idx="88" formatCode="0.00%">
                  <c:v>1.898798988737127E-2</c:v>
                </c:pt>
                <c:pt idx="89" formatCode="0.00%">
                  <c:v>1.8576846412011516E-2</c:v>
                </c:pt>
                <c:pt idx="90" formatCode="0.00%">
                  <c:v>1.8554691124901268E-2</c:v>
                </c:pt>
                <c:pt idx="91" formatCode="0.00%">
                  <c:v>1.853253583779102E-2</c:v>
                </c:pt>
                <c:pt idx="92" formatCode="0.00%">
                  <c:v>1.8266267918895511E-2</c:v>
                </c:pt>
                <c:pt idx="93" formatCode="0.00%">
                  <c:v>1.7999999999999999E-2</c:v>
                </c:pt>
                <c:pt idx="94" formatCode="0.00%">
                  <c:v>1.993279830326599E-2</c:v>
                </c:pt>
                <c:pt idx="95" formatCode="0.00%">
                  <c:v>2.1865596606531978E-2</c:v>
                </c:pt>
                <c:pt idx="96" formatCode="0.00%">
                  <c:v>2.2172363658042427E-2</c:v>
                </c:pt>
                <c:pt idx="97" formatCode="0.00%">
                  <c:v>2.2479130709552875E-2</c:v>
                </c:pt>
                <c:pt idx="98" formatCode="0.00%">
                  <c:v>2.2217807166447501E-2</c:v>
                </c:pt>
                <c:pt idx="99" formatCode="0.00%">
                  <c:v>2.1956483623342127E-2</c:v>
                </c:pt>
                <c:pt idx="100" formatCode="0.00%">
                  <c:v>2.2122024919695504E-2</c:v>
                </c:pt>
                <c:pt idx="101" formatCode="0.00%">
                  <c:v>2.2287566216048882E-2</c:v>
                </c:pt>
                <c:pt idx="102" formatCode="0.00%">
                  <c:v>2.2869583634829604E-2</c:v>
                </c:pt>
                <c:pt idx="103" formatCode="0.00%">
                  <c:v>2.3451601053610327E-2</c:v>
                </c:pt>
                <c:pt idx="104" formatCode="0.00%">
                  <c:v>2.399715855753437E-2</c:v>
                </c:pt>
                <c:pt idx="105" formatCode="0.00%">
                  <c:v>2.4542716061458414E-2</c:v>
                </c:pt>
                <c:pt idx="106" formatCode="0.00%">
                  <c:v>2.4821288729314661E-2</c:v>
                </c:pt>
                <c:pt idx="107" formatCode="0.00%">
                  <c:v>2.5099861397170908E-2</c:v>
                </c:pt>
                <c:pt idx="108" formatCode="0.00%">
                  <c:v>2.5136546919366509E-2</c:v>
                </c:pt>
                <c:pt idx="109" formatCode="0.00%">
                  <c:v>2.517323244156211E-2</c:v>
                </c:pt>
                <c:pt idx="110" formatCode="0.00%">
                  <c:v>2.4796729174169752E-2</c:v>
                </c:pt>
                <c:pt idx="111" formatCode="0.00%">
                  <c:v>2.4420225906777393E-2</c:v>
                </c:pt>
                <c:pt idx="112" formatCode="0.00%">
                  <c:v>2.5026884202604349E-2</c:v>
                </c:pt>
                <c:pt idx="113" formatCode="0.00%">
                  <c:v>2.5633542498431305E-2</c:v>
                </c:pt>
                <c:pt idx="114" formatCode="0.00%">
                  <c:v>2.5798728523334868E-2</c:v>
                </c:pt>
                <c:pt idx="115" formatCode="0.00%">
                  <c:v>2.5963914548238431E-2</c:v>
                </c:pt>
                <c:pt idx="116" formatCode="0.00%">
                  <c:v>2.5682267902265909E-2</c:v>
                </c:pt>
                <c:pt idx="117" formatCode="0.00%">
                  <c:v>2.5400621256293388E-2</c:v>
                </c:pt>
                <c:pt idx="118" formatCode="0.00%">
                  <c:v>2.5549091029325344E-2</c:v>
                </c:pt>
                <c:pt idx="119" formatCode="0.00%">
                  <c:v>2.56975608023573E-2</c:v>
                </c:pt>
                <c:pt idx="120" formatCode="0.00%">
                  <c:v>2.5436248465315003E-2</c:v>
                </c:pt>
                <c:pt idx="121" formatCode="0.00%">
                  <c:v>2.5174936128272707E-2</c:v>
                </c:pt>
                <c:pt idx="122" formatCode="0.00%">
                  <c:v>2.4520052875019571E-2</c:v>
                </c:pt>
                <c:pt idx="123" formatCode="0.00%">
                  <c:v>2.3865169621766436E-2</c:v>
                </c:pt>
                <c:pt idx="124" formatCode="0.00%">
                  <c:v>2.4070871071403044E-2</c:v>
                </c:pt>
                <c:pt idx="125" formatCode="0.00%">
                  <c:v>2.4276572521039652E-2</c:v>
                </c:pt>
                <c:pt idx="126" formatCode="0.00%">
                  <c:v>2.4627002276490395E-2</c:v>
                </c:pt>
                <c:pt idx="127" formatCode="0.00%">
                  <c:v>2.4977432031941138E-2</c:v>
                </c:pt>
                <c:pt idx="128" formatCode="0.00%">
                  <c:v>2.4726174016412306E-2</c:v>
                </c:pt>
                <c:pt idx="129" formatCode="0.00%">
                  <c:v>2.4474916000883473E-2</c:v>
                </c:pt>
                <c:pt idx="130" formatCode="0.00%">
                  <c:v>2.5416128014923767E-2</c:v>
                </c:pt>
                <c:pt idx="131" formatCode="0.00%">
                  <c:v>2.635734002896406E-2</c:v>
                </c:pt>
                <c:pt idx="132" formatCode="0.00%">
                  <c:v>2.719073429294383E-2</c:v>
                </c:pt>
                <c:pt idx="133" formatCode="0.00%">
                  <c:v>2.80241285569236E-2</c:v>
                </c:pt>
                <c:pt idx="134" formatCode="0.00%">
                  <c:v>2.8210630877401499E-2</c:v>
                </c:pt>
                <c:pt idx="135" formatCode="0.00%">
                  <c:v>2.8397133197879398E-2</c:v>
                </c:pt>
                <c:pt idx="136" formatCode="0.00%">
                  <c:v>2.882843066220897E-2</c:v>
                </c:pt>
                <c:pt idx="137" formatCode="0.00%">
                  <c:v>2.9259728126538542E-2</c:v>
                </c:pt>
                <c:pt idx="138" formatCode="0.00%">
                  <c:v>2.9501968576072346E-2</c:v>
                </c:pt>
                <c:pt idx="139" formatCode="0.00%">
                  <c:v>2.974420902560615E-2</c:v>
                </c:pt>
                <c:pt idx="140" formatCode="0.00%">
                  <c:v>2.951477066587993E-2</c:v>
                </c:pt>
                <c:pt idx="141" formatCode="0.00%">
                  <c:v>2.9285332306153711E-2</c:v>
                </c:pt>
                <c:pt idx="142" formatCode="0.00%">
                  <c:v>2.9118225172562795E-2</c:v>
                </c:pt>
                <c:pt idx="143" formatCode="0.00%">
                  <c:v>2.8951118038971879E-2</c:v>
                </c:pt>
                <c:pt idx="144" formatCode="0.00%">
                  <c:v>2.8146597566195863E-2</c:v>
                </c:pt>
                <c:pt idx="145" formatCode="0.00%">
                  <c:v>2.7342077093419848E-2</c:v>
                </c:pt>
                <c:pt idx="146" formatCode="0.00%">
                  <c:v>2.7835629643107929E-2</c:v>
                </c:pt>
                <c:pt idx="147" formatCode="0.00%">
                  <c:v>2.832918219279601E-2</c:v>
                </c:pt>
                <c:pt idx="148" formatCode="0.00%">
                  <c:v>2.6354143934671725E-2</c:v>
                </c:pt>
                <c:pt idx="149" formatCode="0.00%">
                  <c:v>2.4379105676547441E-2</c:v>
                </c:pt>
                <c:pt idx="150" formatCode="0.00%">
                  <c:v>2.393023221194035E-2</c:v>
                </c:pt>
                <c:pt idx="151" formatCode="0.00%">
                  <c:v>2.3481358747333259E-2</c:v>
                </c:pt>
                <c:pt idx="152" formatCode="0.00%">
                  <c:v>2.2543684190934665E-2</c:v>
                </c:pt>
                <c:pt idx="153" formatCode="0.00%">
                  <c:v>2.1606009634536072E-2</c:v>
                </c:pt>
                <c:pt idx="154" formatCode="0.00%">
                  <c:v>2.1801227286871283E-2</c:v>
                </c:pt>
                <c:pt idx="155" formatCode="0.00%">
                  <c:v>2.1996444939206494E-2</c:v>
                </c:pt>
                <c:pt idx="156" formatCode="0.00%">
                  <c:v>2.140782152788534E-2</c:v>
                </c:pt>
                <c:pt idx="157" formatCode="0.00%">
                  <c:v>2.0819198116564186E-2</c:v>
                </c:pt>
                <c:pt idx="158" formatCode="0.00%">
                  <c:v>2.0173083137082992E-2</c:v>
                </c:pt>
                <c:pt idx="159" formatCode="0.00%">
                  <c:v>1.9526968157601798E-2</c:v>
                </c:pt>
                <c:pt idx="160" formatCode="0.00%">
                  <c:v>1.9567187896254556E-2</c:v>
                </c:pt>
                <c:pt idx="161" formatCode="0.00%">
                  <c:v>1.9607407634907315E-2</c:v>
                </c:pt>
                <c:pt idx="162" formatCode="0.00%">
                  <c:v>1.982941510079228E-2</c:v>
                </c:pt>
                <c:pt idx="163" formatCode="0.00%">
                  <c:v>2.0051422566677246E-2</c:v>
                </c:pt>
                <c:pt idx="164" formatCode="0.00%">
                  <c:v>1.9844286272077793E-2</c:v>
                </c:pt>
                <c:pt idx="165" formatCode="0.00%">
                  <c:v>1.9637149977478341E-2</c:v>
                </c:pt>
                <c:pt idx="166" formatCode="0.00%">
                  <c:v>1.9649774338333481E-2</c:v>
                </c:pt>
                <c:pt idx="167" formatCode="0.00%">
                  <c:v>1.9662398699188621E-2</c:v>
                </c:pt>
                <c:pt idx="168" formatCode="0.00%">
                  <c:v>2.0944585356117984E-2</c:v>
                </c:pt>
              </c:numCache>
            </c:numRef>
          </c:yVal>
          <c:smooth val="1"/>
        </c:ser>
        <c:dLbls>
          <c:showLegendKey val="0"/>
          <c:showVal val="0"/>
          <c:showCatName val="0"/>
          <c:showSerName val="0"/>
          <c:showPercent val="0"/>
          <c:showBubbleSize val="0"/>
        </c:dLbls>
        <c:axId val="2044505648"/>
        <c:axId val="2044512720"/>
      </c:scatterChart>
      <c:valAx>
        <c:axId val="2044505648"/>
        <c:scaling>
          <c:orientation val="minMax"/>
          <c:max val="43738"/>
          <c:min val="41153"/>
        </c:scaling>
        <c:delete val="0"/>
        <c:axPos val="b"/>
        <c:numFmt formatCode="[$-409]mmm\-yy;@" sourceLinked="0"/>
        <c:majorTickMark val="out"/>
        <c:minorTickMark val="none"/>
        <c:tickLblPos val="nextTo"/>
        <c:crossAx val="2044512720"/>
        <c:crossesAt val="0"/>
        <c:crossBetween val="midCat"/>
        <c:majorUnit val="366"/>
      </c:valAx>
      <c:valAx>
        <c:axId val="2044512720"/>
        <c:scaling>
          <c:orientation val="minMax"/>
          <c:max val="3.4000000000000009E-2"/>
          <c:min val="1.4000000000000002E-2"/>
        </c:scaling>
        <c:delete val="0"/>
        <c:axPos val="l"/>
        <c:majorGridlines>
          <c:spPr>
            <a:ln>
              <a:noFill/>
            </a:ln>
          </c:spPr>
        </c:majorGridlines>
        <c:numFmt formatCode="0.0%" sourceLinked="0"/>
        <c:majorTickMark val="out"/>
        <c:minorTickMark val="none"/>
        <c:tickLblPos val="nextTo"/>
        <c:crossAx val="2044505648"/>
        <c:crosses val="autoZero"/>
        <c:crossBetween val="midCat"/>
        <c:majorUnit val="4.000000000000001E-3"/>
      </c:valAx>
      <c:spPr>
        <a:noFill/>
        <a:ln w="25400">
          <a:noFill/>
        </a:ln>
      </c:spPr>
    </c:plotArea>
    <c:legend>
      <c:legendPos val="r"/>
      <c:layout>
        <c:manualLayout>
          <c:xMode val="edge"/>
          <c:yMode val="edge"/>
          <c:x val="0.14023443579072109"/>
          <c:y val="0.8336824536650691"/>
          <c:w val="0.24680712078646633"/>
          <c:h val="9.2350627991804407E-2"/>
        </c:manualLayout>
      </c:layout>
      <c:overlay val="0"/>
    </c:legend>
    <c:plotVisOnly val="1"/>
    <c:dispBlanksAs val="gap"/>
    <c:showDLblsOverMax val="0"/>
  </c:chart>
  <c:spPr>
    <a:solidFill>
      <a:schemeClr val="bg1"/>
    </a:solidFill>
  </c:spPr>
  <c:txPr>
    <a:bodyPr/>
    <a:lstStyle/>
    <a:p>
      <a:pPr>
        <a:defRPr sz="1100">
          <a:latin typeface="Book Antiqua" pitchFamily="18" charset="0"/>
        </a:defRPr>
      </a:pPr>
      <a:endParaRPr lang="en-US"/>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800"/>
              <a:t>U.S.</a:t>
            </a:r>
            <a:r>
              <a:rPr lang="en-US" sz="1800" baseline="0"/>
              <a:t> 10 Year Term Premium</a:t>
            </a:r>
            <a:endParaRPr lang="en-US" sz="1800"/>
          </a:p>
        </c:rich>
      </c:tx>
      <c:layout/>
      <c:overlay val="1"/>
    </c:title>
    <c:autoTitleDeleted val="0"/>
    <c:plotArea>
      <c:layout>
        <c:manualLayout>
          <c:layoutTarget val="inner"/>
          <c:xMode val="edge"/>
          <c:yMode val="edge"/>
          <c:x val="5.348851121079274E-2"/>
          <c:y val="6.0225311310915686E-2"/>
          <c:w val="0.91573371437732787"/>
          <c:h val="0.90754868284725676"/>
        </c:manualLayout>
      </c:layout>
      <c:scatterChart>
        <c:scatterStyle val="smoothMarker"/>
        <c:varyColors val="0"/>
        <c:ser>
          <c:idx val="2"/>
          <c:order val="0"/>
          <c:spPr>
            <a:ln>
              <a:solidFill>
                <a:srgbClr val="FF0000"/>
              </a:solidFill>
              <a:prstDash val="solid"/>
            </a:ln>
          </c:spPr>
          <c:marker>
            <c:symbol val="none"/>
          </c:marker>
          <c:dLbls>
            <c:dLbl>
              <c:idx val="13"/>
              <c:layout>
                <c:manualLayout>
                  <c:x val="-7.4074074074074077E-3"/>
                  <c:y val="0.25816087049285258"/>
                </c:manualLayout>
              </c:layout>
              <c:spPr>
                <a:noFill/>
                <a:ln>
                  <a:noFill/>
                </a:ln>
                <a:effectLst/>
              </c:spPr>
              <c:txPr>
                <a:bodyPr wrap="square" lIns="38100" tIns="19050" rIns="38100" bIns="19050" anchor="ctr">
                  <a:spAutoFit/>
                </a:bodyPr>
                <a:lstStyle/>
                <a:p>
                  <a:pPr>
                    <a:defRPr b="1">
                      <a:solidFill>
                        <a:srgbClr val="FF0000"/>
                      </a:solidFill>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xVal>
            <c:numRef>
              <c:f>'[10 YR Regression.xlsx]10 Year'!$C$7:$C$960</c:f>
              <c:numCache>
                <c:formatCode>General</c:formatCode>
                <c:ptCount val="954"/>
                <c:pt idx="13" formatCode="m/d/yyyy">
                  <c:v>43738</c:v>
                </c:pt>
                <c:pt idx="14" formatCode="m/d/yyyy">
                  <c:v>43721</c:v>
                </c:pt>
                <c:pt idx="15" formatCode="m/d/yyyy">
                  <c:v>43703</c:v>
                </c:pt>
                <c:pt idx="16" formatCode="m/d/yyyy">
                  <c:v>43685</c:v>
                </c:pt>
                <c:pt idx="17" formatCode="m/d/yyyy">
                  <c:v>43670</c:v>
                </c:pt>
                <c:pt idx="18" formatCode="m/d/yyyy">
                  <c:v>43658</c:v>
                </c:pt>
                <c:pt idx="19" formatCode="m/d/yyyy">
                  <c:v>43642</c:v>
                </c:pt>
                <c:pt idx="20" formatCode="m/d/yyyy">
                  <c:v>43629</c:v>
                </c:pt>
                <c:pt idx="21" formatCode="m/d/yyyy">
                  <c:v>43609</c:v>
                </c:pt>
                <c:pt idx="22" formatCode="m/d/yyyy">
                  <c:v>43594</c:v>
                </c:pt>
                <c:pt idx="23" formatCode="m/d/yyyy">
                  <c:v>43580</c:v>
                </c:pt>
                <c:pt idx="24" formatCode="m/d/yyyy">
                  <c:v>43566</c:v>
                </c:pt>
                <c:pt idx="25" formatCode="m/d/yyyy">
                  <c:v>43552</c:v>
                </c:pt>
                <c:pt idx="26" formatCode="m/d/yyyy">
                  <c:v>43538</c:v>
                </c:pt>
                <c:pt idx="27" formatCode="m/d/yyyy">
                  <c:v>43518</c:v>
                </c:pt>
                <c:pt idx="28" formatCode="m/d/yyyy">
                  <c:v>43503</c:v>
                </c:pt>
                <c:pt idx="29" formatCode="m/d/yyyy">
                  <c:v>43487</c:v>
                </c:pt>
                <c:pt idx="30" formatCode="m/d/yyyy">
                  <c:v>43476</c:v>
                </c:pt>
                <c:pt idx="31" formatCode="m/d/yyyy">
                  <c:v>43462</c:v>
                </c:pt>
                <c:pt idx="32" formatCode="m/d/yyyy">
                  <c:v>43448</c:v>
                </c:pt>
                <c:pt idx="33" formatCode="m/d/yyyy">
                  <c:v>43430</c:v>
                </c:pt>
                <c:pt idx="34" formatCode="m/d/yyyy">
                  <c:v>43413</c:v>
                </c:pt>
                <c:pt idx="35" formatCode="m/d/yyyy">
                  <c:v>43396</c:v>
                </c:pt>
                <c:pt idx="36" formatCode="m/d/yyyy">
                  <c:v>43384</c:v>
                </c:pt>
                <c:pt idx="37" formatCode="m/d/yyyy">
                  <c:v>43370</c:v>
                </c:pt>
                <c:pt idx="38" formatCode="m/d/yyyy">
                  <c:v>43356</c:v>
                </c:pt>
                <c:pt idx="39" formatCode="m/d/yyyy">
                  <c:v>43336</c:v>
                </c:pt>
                <c:pt idx="40" formatCode="m/d/yyyy">
                  <c:v>43321</c:v>
                </c:pt>
                <c:pt idx="41" formatCode="m/d/yyyy">
                  <c:v>43307</c:v>
                </c:pt>
                <c:pt idx="42" formatCode="m/d/yyyy">
                  <c:v>43293</c:v>
                </c:pt>
                <c:pt idx="43" formatCode="m/d/yyyy">
                  <c:v>43278</c:v>
                </c:pt>
                <c:pt idx="44" formatCode="m/d/yyyy">
                  <c:v>43263</c:v>
                </c:pt>
                <c:pt idx="45" formatCode="m/d/yyyy">
                  <c:v>43244</c:v>
                </c:pt>
                <c:pt idx="46" formatCode="m/d/yyyy">
                  <c:v>43230</c:v>
                </c:pt>
                <c:pt idx="47" formatCode="m/d/yyyy">
                  <c:v>43216</c:v>
                </c:pt>
                <c:pt idx="48" formatCode="m/d/yyyy">
                  <c:v>43202</c:v>
                </c:pt>
                <c:pt idx="49" formatCode="m/d/yyyy">
                  <c:v>43188</c:v>
                </c:pt>
                <c:pt idx="50" formatCode="m/d/yyyy">
                  <c:v>43174</c:v>
                </c:pt>
                <c:pt idx="51" formatCode="m/d/yyyy">
                  <c:v>43154</c:v>
                </c:pt>
                <c:pt idx="52" formatCode="m/d/yyyy">
                  <c:v>43139</c:v>
                </c:pt>
                <c:pt idx="53" formatCode="m/d/yyyy">
                  <c:v>43125</c:v>
                </c:pt>
                <c:pt idx="54" formatCode="m/d/yyyy">
                  <c:v>43111</c:v>
                </c:pt>
                <c:pt idx="55" formatCode="m/d/yyyy">
                  <c:v>43091</c:v>
                </c:pt>
                <c:pt idx="56" formatCode="m/d/yyyy">
                  <c:v>43077</c:v>
                </c:pt>
                <c:pt idx="57" formatCode="m/d/yyyy">
                  <c:v>43061</c:v>
                </c:pt>
                <c:pt idx="58" formatCode="m/d/yyyy">
                  <c:v>43048</c:v>
                </c:pt>
                <c:pt idx="59" formatCode="m/d/yyyy">
                  <c:v>43028</c:v>
                </c:pt>
                <c:pt idx="60" formatCode="m/d/yyyy">
                  <c:v>43014</c:v>
                </c:pt>
                <c:pt idx="61" formatCode="m/d/yyyy">
                  <c:v>42998</c:v>
                </c:pt>
                <c:pt idx="62" formatCode="m/d/yyyy">
                  <c:v>42986</c:v>
                </c:pt>
                <c:pt idx="63" formatCode="m/d/yyyy">
                  <c:v>42969</c:v>
                </c:pt>
                <c:pt idx="64" formatCode="m/d/yyyy">
                  <c:v>42957</c:v>
                </c:pt>
                <c:pt idx="65" formatCode="m/d/yyyy">
                  <c:v>42943</c:v>
                </c:pt>
                <c:pt idx="66" formatCode="m/d/yyyy">
                  <c:v>42929</c:v>
                </c:pt>
                <c:pt idx="67" formatCode="m/d/yyyy">
                  <c:v>42909</c:v>
                </c:pt>
                <c:pt idx="68" formatCode="m/d/yyyy">
                  <c:v>42894</c:v>
                </c:pt>
                <c:pt idx="69" formatCode="m/d/yyyy">
                  <c:v>42880</c:v>
                </c:pt>
                <c:pt idx="70" formatCode="m/d/yyyy">
                  <c:v>42866</c:v>
                </c:pt>
                <c:pt idx="71" formatCode="m/d/yyyy">
                  <c:v>42852</c:v>
                </c:pt>
                <c:pt idx="72" formatCode="m/d/yyyy">
                  <c:v>42838</c:v>
                </c:pt>
                <c:pt idx="73" formatCode="m/d/yyyy">
                  <c:v>42822</c:v>
                </c:pt>
                <c:pt idx="74" formatCode="m/d/yyyy">
                  <c:v>42811</c:v>
                </c:pt>
                <c:pt idx="75" formatCode="m/d/yyyy">
                  <c:v>42793</c:v>
                </c:pt>
                <c:pt idx="76" formatCode="m/d/yyyy">
                  <c:v>42775</c:v>
                </c:pt>
                <c:pt idx="77" formatCode="m/d/yyyy">
                  <c:v>42761</c:v>
                </c:pt>
                <c:pt idx="78" formatCode="m/d/yyyy">
                  <c:v>42747</c:v>
                </c:pt>
                <c:pt idx="79" formatCode="m/d/yyyy">
                  <c:v>42727</c:v>
                </c:pt>
                <c:pt idx="80" formatCode="m/d/yyyy">
                  <c:v>42712</c:v>
                </c:pt>
                <c:pt idx="81" formatCode="m/d/yyyy">
                  <c:v>42699</c:v>
                </c:pt>
                <c:pt idx="82" formatCode="m/d/yyyy">
                  <c:v>42691</c:v>
                </c:pt>
                <c:pt idx="83" formatCode="m/d/yyyy">
                  <c:v>42671</c:v>
                </c:pt>
                <c:pt idx="84" formatCode="m/d/yyyy">
                  <c:v>42655</c:v>
                </c:pt>
                <c:pt idx="85" formatCode="m/d/yyyy">
                  <c:v>42636</c:v>
                </c:pt>
                <c:pt idx="86" formatCode="m/d/yyyy">
                  <c:v>42622</c:v>
                </c:pt>
                <c:pt idx="87" formatCode="m/d/yyyy">
                  <c:v>42608</c:v>
                </c:pt>
                <c:pt idx="88" formatCode="m/d/yyyy">
                  <c:v>42594</c:v>
                </c:pt>
                <c:pt idx="89" formatCode="m/d/yyyy">
                  <c:v>42579</c:v>
                </c:pt>
                <c:pt idx="90" formatCode="m/d/yyyy">
                  <c:v>42564</c:v>
                </c:pt>
                <c:pt idx="91" formatCode="m/d/yyyy">
                  <c:v>42545</c:v>
                </c:pt>
                <c:pt idx="92" formatCode="m/d/yyyy">
                  <c:v>42530</c:v>
                </c:pt>
                <c:pt idx="93" formatCode="m/d/yyyy">
                  <c:v>42516</c:v>
                </c:pt>
                <c:pt idx="94" formatCode="m/d/yyyy">
                  <c:v>42502</c:v>
                </c:pt>
                <c:pt idx="95" formatCode="m/d/yyyy">
                  <c:v>42482</c:v>
                </c:pt>
                <c:pt idx="96" formatCode="m/d/yyyy">
                  <c:v>42467</c:v>
                </c:pt>
                <c:pt idx="97" formatCode="m/d/yyyy">
                  <c:v>42453</c:v>
                </c:pt>
                <c:pt idx="98" formatCode="m/d/yyyy">
                  <c:v>42439</c:v>
                </c:pt>
                <c:pt idx="99" formatCode="m/d/yyyy">
                  <c:v>42425</c:v>
                </c:pt>
                <c:pt idx="100" formatCode="m/d/yyyy">
                  <c:v>42411</c:v>
                </c:pt>
                <c:pt idx="101" formatCode="m/d/yyyy">
                  <c:v>42397</c:v>
                </c:pt>
                <c:pt idx="102" formatCode="m/d/yyyy">
                  <c:v>42383</c:v>
                </c:pt>
                <c:pt idx="103" formatCode="m/d/yyyy">
                  <c:v>42362</c:v>
                </c:pt>
                <c:pt idx="104" formatCode="m/d/yyyy">
                  <c:v>42348</c:v>
                </c:pt>
                <c:pt idx="105" formatCode="m/d/yyyy">
                  <c:v>42333</c:v>
                </c:pt>
                <c:pt idx="106" formatCode="m/d/yyyy">
                  <c:v>42321</c:v>
                </c:pt>
                <c:pt idx="107" formatCode="m/d/yyyy">
                  <c:v>42303</c:v>
                </c:pt>
                <c:pt idx="108" formatCode="m/d/yyyy">
                  <c:v>42285</c:v>
                </c:pt>
                <c:pt idx="109" formatCode="m/d/yyyy">
                  <c:v>42271</c:v>
                </c:pt>
                <c:pt idx="110" formatCode="m/d/yyyy">
                  <c:v>42257</c:v>
                </c:pt>
                <c:pt idx="111" formatCode="m/d/yyyy">
                  <c:v>42243</c:v>
                </c:pt>
                <c:pt idx="112" formatCode="m/d/yyyy">
                  <c:v>42229</c:v>
                </c:pt>
                <c:pt idx="113" formatCode="m/d/yyyy">
                  <c:v>42209</c:v>
                </c:pt>
                <c:pt idx="114" formatCode="m/d/yyyy">
                  <c:v>42194</c:v>
                </c:pt>
                <c:pt idx="115" formatCode="m/d/yyyy">
                  <c:v>42179</c:v>
                </c:pt>
                <c:pt idx="116" formatCode="m/d/yyyy">
                  <c:v>42167</c:v>
                </c:pt>
                <c:pt idx="117" formatCode="m/d/yyyy">
                  <c:v>42153</c:v>
                </c:pt>
                <c:pt idx="118" formatCode="m/d/yyyy">
                  <c:v>42139</c:v>
                </c:pt>
                <c:pt idx="119" formatCode="m/d/yyyy">
                  <c:v>42121</c:v>
                </c:pt>
                <c:pt idx="120" formatCode="m/d/yyyy">
                  <c:v>42103</c:v>
                </c:pt>
                <c:pt idx="121" formatCode="m/d/yyyy">
                  <c:v>42089</c:v>
                </c:pt>
                <c:pt idx="122" formatCode="m/d/yyyy">
                  <c:v>42075</c:v>
                </c:pt>
                <c:pt idx="123" formatCode="m/d/yyyy">
                  <c:v>42061</c:v>
                </c:pt>
                <c:pt idx="124" formatCode="m/d/yyyy">
                  <c:v>42047</c:v>
                </c:pt>
                <c:pt idx="125" formatCode="m/d/yyyy">
                  <c:v>42033</c:v>
                </c:pt>
                <c:pt idx="126" formatCode="m/d/yyyy">
                  <c:v>42019</c:v>
                </c:pt>
                <c:pt idx="127" formatCode="m/d/yyyy">
                  <c:v>41997</c:v>
                </c:pt>
                <c:pt idx="128" formatCode="m/d/yyyy">
                  <c:v>41984</c:v>
                </c:pt>
                <c:pt idx="129" formatCode="m/d/yyyy">
                  <c:v>41970</c:v>
                </c:pt>
                <c:pt idx="130" formatCode="m/d/yyyy">
                  <c:v>41956</c:v>
                </c:pt>
                <c:pt idx="131" formatCode="m/d/yyyy">
                  <c:v>41936</c:v>
                </c:pt>
                <c:pt idx="132" formatCode="m/d/yyyy">
                  <c:v>41918</c:v>
                </c:pt>
                <c:pt idx="133" formatCode="m/d/yyyy">
                  <c:v>41901</c:v>
                </c:pt>
                <c:pt idx="134" formatCode="m/d/yyyy">
                  <c:v>41891</c:v>
                </c:pt>
                <c:pt idx="135" formatCode="m/d/yyyy">
                  <c:v>41845</c:v>
                </c:pt>
                <c:pt idx="136" formatCode="m/d/yyyy">
                  <c:v>41802</c:v>
                </c:pt>
                <c:pt idx="137" formatCode="m/d/yyyy">
                  <c:v>41768</c:v>
                </c:pt>
                <c:pt idx="138" formatCode="m/d/yyyy">
                  <c:v>41739</c:v>
                </c:pt>
                <c:pt idx="139" formatCode="m/d/yyyy">
                  <c:v>41715</c:v>
                </c:pt>
                <c:pt idx="140" formatCode="m/d/yyyy">
                  <c:v>41694</c:v>
                </c:pt>
                <c:pt idx="141" formatCode="m/d/yyyy">
                  <c:v>41656</c:v>
                </c:pt>
                <c:pt idx="142" formatCode="m/d/yyyy">
                  <c:v>41620</c:v>
                </c:pt>
                <c:pt idx="143" formatCode="m/d/yyyy">
                  <c:v>41575</c:v>
                </c:pt>
                <c:pt idx="144" formatCode="m/d/yyyy">
                  <c:v>41530</c:v>
                </c:pt>
                <c:pt idx="145" formatCode="m/d/yyyy">
                  <c:v>41515</c:v>
                </c:pt>
                <c:pt idx="146" formatCode="m/d/yyyy">
                  <c:v>41500</c:v>
                </c:pt>
                <c:pt idx="147" formatCode="m/d/yyyy">
                  <c:v>41481</c:v>
                </c:pt>
                <c:pt idx="148" formatCode="m/d/yyyy">
                  <c:v>41467</c:v>
                </c:pt>
                <c:pt idx="149" formatCode="m/d/yyyy">
                  <c:v>41450</c:v>
                </c:pt>
                <c:pt idx="150" formatCode="m/d/yyyy">
                  <c:v>41438</c:v>
                </c:pt>
                <c:pt idx="151" formatCode="m/d/yyyy">
                  <c:v>41381</c:v>
                </c:pt>
                <c:pt idx="152" formatCode="m/d/yyyy">
                  <c:v>41324</c:v>
                </c:pt>
                <c:pt idx="153" formatCode="m/d/yyyy">
                  <c:v>41304</c:v>
                </c:pt>
                <c:pt idx="154" formatCode="m/d/yyyy">
                  <c:v>41284</c:v>
                </c:pt>
                <c:pt idx="155" formatCode="m/d/yyyy">
                  <c:v>41270</c:v>
                </c:pt>
                <c:pt idx="156" formatCode="m/d/yyyy">
                  <c:v>41256</c:v>
                </c:pt>
                <c:pt idx="157" formatCode="m/d/yyyy">
                  <c:v>41242</c:v>
                </c:pt>
                <c:pt idx="158" formatCode="m/d/yyyy">
                  <c:v>41228</c:v>
                </c:pt>
                <c:pt idx="159" formatCode="m/d/yyyy">
                  <c:v>41211.5</c:v>
                </c:pt>
                <c:pt idx="160" formatCode="m/d/yyyy">
                  <c:v>41197</c:v>
                </c:pt>
                <c:pt idx="161" formatCode="m/d/yyyy">
                  <c:v>41180</c:v>
                </c:pt>
                <c:pt idx="162" formatCode="m/d/yyyy">
                  <c:v>41165</c:v>
                </c:pt>
                <c:pt idx="163" formatCode="m/d/yyyy">
                  <c:v>41145</c:v>
                </c:pt>
                <c:pt idx="164" formatCode="m/d/yyyy">
                  <c:v>41130</c:v>
                </c:pt>
                <c:pt idx="165" formatCode="m/d/yyyy">
                  <c:v>41114.5</c:v>
                </c:pt>
                <c:pt idx="166" formatCode="m/d/yyyy">
                  <c:v>41101</c:v>
                </c:pt>
                <c:pt idx="167" formatCode="m/d/yyyy">
                  <c:v>41082.5</c:v>
                </c:pt>
                <c:pt idx="168" formatCode="m/d/yyyy">
                  <c:v>41066</c:v>
                </c:pt>
                <c:pt idx="169" formatCode="m/d/yyyy">
                  <c:v>41052.5</c:v>
                </c:pt>
                <c:pt idx="170" formatCode="m/d/yyyy">
                  <c:v>41039</c:v>
                </c:pt>
                <c:pt idx="171" formatCode="m/d/yyyy">
                  <c:v>41025</c:v>
                </c:pt>
                <c:pt idx="172" formatCode="m/d/yyyy">
                  <c:v>41011</c:v>
                </c:pt>
                <c:pt idx="173" formatCode="m/d/yyyy">
                  <c:v>40996.5</c:v>
                </c:pt>
                <c:pt idx="174" formatCode="m/d/yyyy">
                  <c:v>40982</c:v>
                </c:pt>
                <c:pt idx="175" formatCode="m/d/yyyy">
                  <c:v>40963</c:v>
                </c:pt>
                <c:pt idx="176" formatCode="m/d/yyyy">
                  <c:v>40949</c:v>
                </c:pt>
                <c:pt idx="177" formatCode="m/d/yyyy">
                  <c:v>40934.5</c:v>
                </c:pt>
                <c:pt idx="178" formatCode="m/d/yyyy">
                  <c:v>40920</c:v>
                </c:pt>
                <c:pt idx="179" formatCode="m/d/yyyy">
                  <c:v>40905</c:v>
                </c:pt>
                <c:pt idx="180" formatCode="m/d/yyyy">
                  <c:v>40890</c:v>
                </c:pt>
                <c:pt idx="181" formatCode="m/d/yyyy">
                  <c:v>40876</c:v>
                </c:pt>
                <c:pt idx="182" formatCode="m/d/yyyy">
                  <c:v>40862</c:v>
                </c:pt>
              </c:numCache>
            </c:numRef>
          </c:xVal>
          <c:yVal>
            <c:numRef>
              <c:f>'[10 YR Regression.xlsx]10 Year'!$F$7:$F$960</c:f>
              <c:numCache>
                <c:formatCode>General</c:formatCode>
                <c:ptCount val="954"/>
                <c:pt idx="13" formatCode="0.00%">
                  <c:v>-1.8289996421831205E-3</c:v>
                </c:pt>
                <c:pt idx="14" formatCode="0.00%">
                  <c:v>3.5100035781688091E-4</c:v>
                </c:pt>
                <c:pt idx="15" formatCode="0.00%">
                  <c:v>-4.6172231493053408E-3</c:v>
                </c:pt>
                <c:pt idx="16" formatCode="0.00%">
                  <c:v>-3.8254466564275613E-3</c:v>
                </c:pt>
                <c:pt idx="17" formatCode="0.00%">
                  <c:v>-7.3513947623712536E-4</c:v>
                </c:pt>
                <c:pt idx="18" formatCode="0.00%">
                  <c:v>-1.3483229604668509E-4</c:v>
                </c:pt>
                <c:pt idx="19" formatCode="0.00%">
                  <c:v>-2.245464220958001E-3</c:v>
                </c:pt>
                <c:pt idx="20" formatCode="0.00%">
                  <c:v>-3.1260961458693184E-3</c:v>
                </c:pt>
                <c:pt idx="21" formatCode="0.00%">
                  <c:v>-2.2187822129204407E-3</c:v>
                </c:pt>
                <c:pt idx="22" formatCode="0.00%">
                  <c:v>-2.3314682799715665E-3</c:v>
                </c:pt>
                <c:pt idx="23" formatCode="0.00%">
                  <c:v>-1.6104951726600633E-3</c:v>
                </c:pt>
                <c:pt idx="24" formatCode="0.00%">
                  <c:v>-2.1295220653485547E-3</c:v>
                </c:pt>
                <c:pt idx="25" formatCode="0.00%">
                  <c:v>-4.1723290481934065E-3</c:v>
                </c:pt>
                <c:pt idx="26" formatCode="0.00%">
                  <c:v>-2.8451360310382499E-3</c:v>
                </c:pt>
                <c:pt idx="27" formatCode="0.00%">
                  <c:v>-2.9730027254800777E-3</c:v>
                </c:pt>
                <c:pt idx="28" formatCode="0.00%">
                  <c:v>-3.2908694199218977E-3</c:v>
                </c:pt>
                <c:pt idx="29" formatCode="0.00%">
                  <c:v>-2.6633807149621727E-3</c:v>
                </c:pt>
                <c:pt idx="30" formatCode="0.00%">
                  <c:v>-3.2358920100024509E-3</c:v>
                </c:pt>
                <c:pt idx="31" formatCode="0.00%">
                  <c:v>-4.1475532014609885E-3</c:v>
                </c:pt>
                <c:pt idx="32" formatCode="0.00%">
                  <c:v>-3.5292143929195226E-3</c:v>
                </c:pt>
                <c:pt idx="33" formatCode="0.00%">
                  <c:v>-2.4140699767790791E-3</c:v>
                </c:pt>
                <c:pt idx="34" formatCode="0.00%">
                  <c:v>-1.6389255606386322E-3</c:v>
                </c:pt>
                <c:pt idx="35" formatCode="0.00%">
                  <c:v>-1.6142721025974513E-3</c:v>
                </c:pt>
                <c:pt idx="36" formatCode="0.00%">
                  <c:v>-1.6296186445562827E-3</c:v>
                </c:pt>
                <c:pt idx="37" formatCode="0.00%">
                  <c:v>-2.0201842764299739E-3</c:v>
                </c:pt>
                <c:pt idx="38" formatCode="0.00%">
                  <c:v>-2.2507499083036647E-3</c:v>
                </c:pt>
                <c:pt idx="39" formatCode="0.00%">
                  <c:v>-3.8352286070085471E-3</c:v>
                </c:pt>
                <c:pt idx="40" formatCode="0.00%">
                  <c:v>-2.6597073057134275E-3</c:v>
                </c:pt>
                <c:pt idx="41" formatCode="0.00%">
                  <c:v>-2.0789665955854505E-3</c:v>
                </c:pt>
                <c:pt idx="42" formatCode="0.00%">
                  <c:v>-3.2982258854574696E-3</c:v>
                </c:pt>
                <c:pt idx="43" formatCode="0.00%">
                  <c:v>-3.713760719600008E-3</c:v>
                </c:pt>
                <c:pt idx="44" formatCode="0.00%">
                  <c:v>-2.559295553742548E-3</c:v>
                </c:pt>
                <c:pt idx="45" formatCode="0.00%">
                  <c:v>-2.4096146599108803E-3</c:v>
                </c:pt>
                <c:pt idx="46" formatCode="0.00%">
                  <c:v>-2.5699337660792139E-3</c:v>
                </c:pt>
                <c:pt idx="47" formatCode="0.00%">
                  <c:v>-1.8655992740968623E-3</c:v>
                </c:pt>
                <c:pt idx="48" formatCode="0.00%">
                  <c:v>-2.8012647821145133E-3</c:v>
                </c:pt>
                <c:pt idx="49" formatCode="0.00%">
                  <c:v>-3.6685864636397461E-3</c:v>
                </c:pt>
                <c:pt idx="50" formatCode="0.00%">
                  <c:v>-2.6759081451649749E-3</c:v>
                </c:pt>
                <c:pt idx="51" formatCode="0.00%">
                  <c:v>-1.2072152151916676E-3</c:v>
                </c:pt>
                <c:pt idx="52" formatCode="0.00%">
                  <c:v>-5.5852228521835121E-4</c:v>
                </c:pt>
                <c:pt idx="53" formatCode="0.00%">
                  <c:v>-2.1824095867527364E-3</c:v>
                </c:pt>
                <c:pt idx="54" formatCode="0.00%">
                  <c:v>-2.5362968882871179E-3</c:v>
                </c:pt>
                <c:pt idx="55" formatCode="0.00%">
                  <c:v>-2.8881484441435554E-3</c:v>
                </c:pt>
                <c:pt idx="56" formatCode="0.00%">
                  <c:v>-3.7300000000000007E-3</c:v>
                </c:pt>
                <c:pt idx="57" formatCode="0.00%">
                  <c:v>-4.0999999999999995E-3</c:v>
                </c:pt>
                <c:pt idx="58" formatCode="0.00%">
                  <c:v>-3.6799999999999992E-3</c:v>
                </c:pt>
                <c:pt idx="59" formatCode="0.00%">
                  <c:v>-3.0046604052169426E-3</c:v>
                </c:pt>
                <c:pt idx="60" formatCode="0.00%">
                  <c:v>-3.0093208104338791E-3</c:v>
                </c:pt>
                <c:pt idx="61" formatCode="0.00%">
                  <c:v>-4.027194267912905E-3</c:v>
                </c:pt>
                <c:pt idx="62" formatCode="0.00%">
                  <c:v>-6.2850677253919289E-3</c:v>
                </c:pt>
                <c:pt idx="63" formatCode="0.00%">
                  <c:v>-4.8058634437858003E-3</c:v>
                </c:pt>
                <c:pt idx="64" formatCode="0.00%">
                  <c:v>-5.106659162179672E-3</c:v>
                </c:pt>
                <c:pt idx="65" formatCode="0.00%">
                  <c:v>-3.7644859688376817E-3</c:v>
                </c:pt>
                <c:pt idx="66" formatCode="0.00%">
                  <c:v>-3.2123127754956869E-3</c:v>
                </c:pt>
                <c:pt idx="67" formatCode="0.00%">
                  <c:v>-5.6943113382420044E-3</c:v>
                </c:pt>
                <c:pt idx="68" formatCode="0.00%">
                  <c:v>-5.6963099009883153E-3</c:v>
                </c:pt>
                <c:pt idx="69" formatCode="0.00%">
                  <c:v>-5.01684895899282E-3</c:v>
                </c:pt>
                <c:pt idx="70" formatCode="0.00%">
                  <c:v>-3.68738801699732E-3</c:v>
                </c:pt>
                <c:pt idx="71" formatCode="0.00%">
                  <c:v>-4.0504282962584848E-3</c:v>
                </c:pt>
                <c:pt idx="72" formatCode="0.00%">
                  <c:v>-4.0534685755196469E-3</c:v>
                </c:pt>
                <c:pt idx="73" formatCode="0.00%">
                  <c:v>-2.7846745271393088E-3</c:v>
                </c:pt>
                <c:pt idx="74" formatCode="0.00%">
                  <c:v>-2.505880478758972E-3</c:v>
                </c:pt>
                <c:pt idx="75" formatCode="0.00%">
                  <c:v>-3.2715915294404679E-3</c:v>
                </c:pt>
                <c:pt idx="76" formatCode="0.00%">
                  <c:v>-2.3873025801219687E-3</c:v>
                </c:pt>
                <c:pt idx="77" formatCode="0.00%">
                  <c:v>-6.1971526816219716E-4</c:v>
                </c:pt>
                <c:pt idx="78" formatCode="0.00%">
                  <c:v>-1.3521279562024278E-3</c:v>
                </c:pt>
                <c:pt idx="79" formatCode="0.00%">
                  <c:v>7.8029602518829566E-4</c:v>
                </c:pt>
                <c:pt idx="80" formatCode="0.00%">
                  <c:v>-1.2727999342098187E-4</c:v>
                </c:pt>
                <c:pt idx="81" formatCode="0.00%">
                  <c:v>2.9334494564843203E-4</c:v>
                </c:pt>
                <c:pt idx="82" formatCode="0.00%">
                  <c:v>6.7396988471784408E-4</c:v>
                </c:pt>
                <c:pt idx="83" formatCode="0.00%">
                  <c:v>-2.4025817390065894E-3</c:v>
                </c:pt>
                <c:pt idx="84" formatCode="0.00%">
                  <c:v>-1.6991333627310243E-3</c:v>
                </c:pt>
                <c:pt idx="85" formatCode="0.00%">
                  <c:v>-2.7979898873712709E-3</c:v>
                </c:pt>
                <c:pt idx="86" formatCode="0.00%">
                  <c:v>-1.8168464120115156E-3</c:v>
                </c:pt>
                <c:pt idx="87" formatCode="0.00%">
                  <c:v>-2.2546911249012695E-3</c:v>
                </c:pt>
                <c:pt idx="88" formatCode="0.00%">
                  <c:v>-3.3925358377910192E-3</c:v>
                </c:pt>
                <c:pt idx="89" formatCode="0.00%">
                  <c:v>-3.2162679188955118E-3</c:v>
                </c:pt>
                <c:pt idx="90" formatCode="0.00%">
                  <c:v>-3.2499999999999977E-3</c:v>
                </c:pt>
                <c:pt idx="91" formatCode="0.00%">
                  <c:v>-4.3227983032659914E-3</c:v>
                </c:pt>
                <c:pt idx="92" formatCode="0.00%">
                  <c:v>-4.9855966065319793E-3</c:v>
                </c:pt>
                <c:pt idx="93" formatCode="0.00%">
                  <c:v>-3.8823636580424259E-3</c:v>
                </c:pt>
                <c:pt idx="94" formatCode="0.00%">
                  <c:v>-4.9591307095528739E-3</c:v>
                </c:pt>
                <c:pt idx="95" formatCode="0.00%">
                  <c:v>-3.3278071664475002E-3</c:v>
                </c:pt>
                <c:pt idx="96" formatCode="0.00%">
                  <c:v>-5.0564836233421284E-3</c:v>
                </c:pt>
                <c:pt idx="97" formatCode="0.00%">
                  <c:v>-3.1120249196955052E-3</c:v>
                </c:pt>
                <c:pt idx="98" formatCode="0.00%">
                  <c:v>-2.9575662160488819E-3</c:v>
                </c:pt>
                <c:pt idx="99" formatCode="0.00%">
                  <c:v>-5.6995836348296032E-3</c:v>
                </c:pt>
                <c:pt idx="100" formatCode="0.00%">
                  <c:v>-6.8516010536103268E-3</c:v>
                </c:pt>
                <c:pt idx="101" formatCode="0.00%">
                  <c:v>-4.2071585575343684E-3</c:v>
                </c:pt>
                <c:pt idx="102" formatCode="0.00%">
                  <c:v>-3.6627160614584146E-3</c:v>
                </c:pt>
                <c:pt idx="103" formatCode="0.00%">
                  <c:v>-2.4012887293146622E-3</c:v>
                </c:pt>
                <c:pt idx="104" formatCode="0.00%">
                  <c:v>-2.7898613971709084E-3</c:v>
                </c:pt>
                <c:pt idx="105" formatCode="0.00%">
                  <c:v>-2.7865469193665109E-3</c:v>
                </c:pt>
                <c:pt idx="106" formatCode="0.00%">
                  <c:v>-2.5032324415621109E-3</c:v>
                </c:pt>
                <c:pt idx="107" formatCode="0.00%">
                  <c:v>-4.2267291741697535E-3</c:v>
                </c:pt>
                <c:pt idx="108" formatCode="0.00%">
                  <c:v>-3.3702259067773938E-3</c:v>
                </c:pt>
                <c:pt idx="109" formatCode="0.00%">
                  <c:v>-3.7468842026043489E-3</c:v>
                </c:pt>
                <c:pt idx="110" formatCode="0.00%">
                  <c:v>-3.4035424984313056E-3</c:v>
                </c:pt>
                <c:pt idx="111" formatCode="0.00%">
                  <c:v>-3.9487285233348671E-3</c:v>
                </c:pt>
                <c:pt idx="112" formatCode="0.00%">
                  <c:v>-4.1039145482384305E-3</c:v>
                </c:pt>
                <c:pt idx="113" formatCode="0.00%">
                  <c:v>-3.0522679022659122E-3</c:v>
                </c:pt>
                <c:pt idx="114" formatCode="0.00%">
                  <c:v>-2.1806212562933865E-3</c:v>
                </c:pt>
                <c:pt idx="115" formatCode="0.00%">
                  <c:v>-1.869091029325344E-3</c:v>
                </c:pt>
                <c:pt idx="116" formatCode="0.00%">
                  <c:v>-1.7675608023573035E-3</c:v>
                </c:pt>
                <c:pt idx="117" formatCode="0.00%">
                  <c:v>-4.2162484653150041E-3</c:v>
                </c:pt>
                <c:pt idx="118" formatCode="0.00%">
                  <c:v>-3.7449361282727092E-3</c:v>
                </c:pt>
                <c:pt idx="119" formatCode="0.00%">
                  <c:v>-5.3000528750195702E-3</c:v>
                </c:pt>
                <c:pt idx="120" formatCode="0.00%">
                  <c:v>-4.2651696217664362E-3</c:v>
                </c:pt>
                <c:pt idx="121" formatCode="0.00%">
                  <c:v>-4.1708710714030428E-3</c:v>
                </c:pt>
                <c:pt idx="122" formatCode="0.00%">
                  <c:v>-3.1065725210396508E-3</c:v>
                </c:pt>
                <c:pt idx="123" formatCode="0.00%">
                  <c:v>-4.3270022764903965E-3</c:v>
                </c:pt>
                <c:pt idx="124" formatCode="0.00%">
                  <c:v>-5.1274320319411384E-3</c:v>
                </c:pt>
                <c:pt idx="125" formatCode="0.00%">
                  <c:v>-7.2061740164123048E-3</c:v>
                </c:pt>
                <c:pt idx="126" formatCode="0.00%">
                  <c:v>-7.314916000883475E-3</c:v>
                </c:pt>
                <c:pt idx="127" formatCode="0.00%">
                  <c:v>-2.7761280149237628E-3</c:v>
                </c:pt>
                <c:pt idx="128" formatCode="0.00%">
                  <c:v>-4.7273400289640638E-3</c:v>
                </c:pt>
                <c:pt idx="129" formatCode="0.00%">
                  <c:v>-4.7307342929438292E-3</c:v>
                </c:pt>
                <c:pt idx="130" formatCode="0.00%">
                  <c:v>-4.6141285569235996E-3</c:v>
                </c:pt>
                <c:pt idx="131" formatCode="0.00%">
                  <c:v>-5.5206308774014973E-3</c:v>
                </c:pt>
                <c:pt idx="132" formatCode="0.00%">
                  <c:v>-4.1871331978793995E-3</c:v>
                </c:pt>
                <c:pt idx="133" formatCode="0.00%">
                  <c:v>-3.0784306622089683E-3</c:v>
                </c:pt>
                <c:pt idx="134" formatCode="0.00%">
                  <c:v>-4.2197281265385425E-3</c:v>
                </c:pt>
                <c:pt idx="135" formatCode="0.00%">
                  <c:v>-4.8419685760723447E-3</c:v>
                </c:pt>
                <c:pt idx="136" formatCode="0.00%">
                  <c:v>-3.7842090256061493E-3</c:v>
                </c:pt>
                <c:pt idx="137" formatCode="0.00%">
                  <c:v>-3.2747706658799308E-3</c:v>
                </c:pt>
                <c:pt idx="138" formatCode="0.00%">
                  <c:v>-2.8053323061537107E-3</c:v>
                </c:pt>
                <c:pt idx="139" formatCode="0.00%">
                  <c:v>-2.1882251725627959E-3</c:v>
                </c:pt>
                <c:pt idx="140" formatCode="0.00%">
                  <c:v>-1.5611180389718815E-3</c:v>
                </c:pt>
                <c:pt idx="141" formatCode="0.00%">
                  <c:v>5.3402433804135979E-5</c:v>
                </c:pt>
                <c:pt idx="142" formatCode="0.00%">
                  <c:v>1.4379229065801524E-3</c:v>
                </c:pt>
                <c:pt idx="143" formatCode="0.00%">
                  <c:v>-2.5956296431079301E-3</c:v>
                </c:pt>
                <c:pt idx="144" formatCode="0.00%">
                  <c:v>5.3081780720399055E-4</c:v>
                </c:pt>
                <c:pt idx="145" formatCode="0.00%">
                  <c:v>1.2758560653282729E-3</c:v>
                </c:pt>
                <c:pt idx="146" formatCode="0.00%">
                  <c:v>2.7608943234525597E-3</c:v>
                </c:pt>
                <c:pt idx="147" formatCode="0.00%">
                  <c:v>1.6997677880596501E-3</c:v>
                </c:pt>
                <c:pt idx="148" formatCode="0.00%">
                  <c:v>2.3486412526667437E-3</c:v>
                </c:pt>
                <c:pt idx="149" formatCode="0.00%">
                  <c:v>3.5463158090653334E-3</c:v>
                </c:pt>
                <c:pt idx="150" formatCode="0.00%">
                  <c:v>-1.0600963453607365E-4</c:v>
                </c:pt>
                <c:pt idx="151" formatCode="0.00%">
                  <c:v>-4.8412272868712837E-3</c:v>
                </c:pt>
                <c:pt idx="152" formatCode="0.00%">
                  <c:v>-1.7064449392064952E-3</c:v>
                </c:pt>
                <c:pt idx="153" formatCode="0.00%">
                  <c:v>-1.4778215278853403E-3</c:v>
                </c:pt>
                <c:pt idx="154" formatCode="0.00%">
                  <c:v>-1.8491981165641852E-3</c:v>
                </c:pt>
                <c:pt idx="155" formatCode="0.00%">
                  <c:v>-2.8030831370829921E-3</c:v>
                </c:pt>
                <c:pt idx="156" formatCode="0.00%">
                  <c:v>-2.2169681576017959E-3</c:v>
                </c:pt>
                <c:pt idx="157" formatCode="0.00%">
                  <c:v>-3.4071878962545557E-3</c:v>
                </c:pt>
                <c:pt idx="158" formatCode="0.00%">
                  <c:v>-3.6674076349073152E-3</c:v>
                </c:pt>
                <c:pt idx="159" formatCode="0.00%">
                  <c:v>-2.6394151007922834E-3</c:v>
                </c:pt>
                <c:pt idx="160" formatCode="0.00%">
                  <c:v>-3.4114225666772476E-3</c:v>
                </c:pt>
                <c:pt idx="161" formatCode="0.00%">
                  <c:v>-3.5042862720777931E-3</c:v>
                </c:pt>
                <c:pt idx="162" formatCode="0.00%">
                  <c:v>-2.3971499774783425E-3</c:v>
                </c:pt>
                <c:pt idx="163" formatCode="0.00%">
                  <c:v>-2.7797743383334815E-3</c:v>
                </c:pt>
                <c:pt idx="164" formatCode="0.00%">
                  <c:v>-2.772398699188619E-3</c:v>
                </c:pt>
                <c:pt idx="165" formatCode="0.00%">
                  <c:v>-7.0645853561179858E-3</c:v>
                </c:pt>
                <c:pt idx="166" formatCode="0.00%">
                  <c:v>-7.0467720130473459E-3</c:v>
                </c:pt>
                <c:pt idx="167" formatCode="0.00%">
                  <c:v>-5.3945133433632025E-3</c:v>
                </c:pt>
                <c:pt idx="168" formatCode="0.00%">
                  <c:v>-5.4622546736790602E-3</c:v>
                </c:pt>
                <c:pt idx="169" formatCode="0.00%">
                  <c:v>-5.5552948284679285E-3</c:v>
                </c:pt>
                <c:pt idx="170" formatCode="0.00%">
                  <c:v>-5.0683349832567892E-3</c:v>
                </c:pt>
                <c:pt idx="171" formatCode="0.00%">
                  <c:v>-4.5678239792250781E-3</c:v>
                </c:pt>
                <c:pt idx="172" formatCode="0.00%">
                  <c:v>-3.6473129751933668E-3</c:v>
                </c:pt>
                <c:pt idx="173" formatCode="0.00%">
                  <c:v>-1.2721917787849868E-3</c:v>
                </c:pt>
                <c:pt idx="174" formatCode="0.00%">
                  <c:v>3.0292941762339112E-4</c:v>
                </c:pt>
                <c:pt idx="175" formatCode="0.00%">
                  <c:v>-2.8360126663611977E-3</c:v>
                </c:pt>
                <c:pt idx="176" formatCode="0.00%">
                  <c:v>-2.9449547503457817E-3</c:v>
                </c:pt>
                <c:pt idx="177" formatCode="0.00%">
                  <c:v>-4.1222955295769949E-3</c:v>
                </c:pt>
                <c:pt idx="178" formatCode="0.00%">
                  <c:v>-4.8296363088082064E-3</c:v>
                </c:pt>
                <c:pt idx="179" formatCode="0.00%">
                  <c:v>-4.9548181544041003E-3</c:v>
                </c:pt>
                <c:pt idx="180" formatCode="0.00%">
                  <c:v>-4.5399999999999989E-3</c:v>
                </c:pt>
                <c:pt idx="181" formatCode="0.00%">
                  <c:v>-4.4299999999999999E-3</c:v>
                </c:pt>
                <c:pt idx="182" formatCode="0.00%">
                  <c:v>-4.0400000000000019E-3</c:v>
                </c:pt>
              </c:numCache>
            </c:numRef>
          </c:yVal>
          <c:smooth val="1"/>
        </c:ser>
        <c:ser>
          <c:idx val="1"/>
          <c:order val="1"/>
          <c:spPr>
            <a:ln w="9525">
              <a:solidFill>
                <a:sysClr val="windowText" lastClr="000000"/>
              </a:solidFill>
              <a:prstDash val="sysDash"/>
            </a:ln>
          </c:spPr>
          <c:marker>
            <c:symbol val="none"/>
          </c:marker>
          <c:xVal>
            <c:numRef>
              <c:f>[1]Weekly!$A$4:$A$139</c:f>
              <c:numCache>
                <c:formatCode>General</c:formatCode>
                <c:ptCount val="13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numCache>
            </c:numRef>
          </c:xVal>
          <c:yVal>
            <c:numRef>
              <c:f>[1]Weekly!$F$4:$F$159</c:f>
              <c:numCache>
                <c:formatCode>General</c:formatCode>
                <c:ptCount val="1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numCache>
            </c:numRef>
          </c:yVal>
          <c:smooth val="1"/>
        </c:ser>
        <c:dLbls>
          <c:showLegendKey val="0"/>
          <c:showVal val="0"/>
          <c:showCatName val="0"/>
          <c:showSerName val="0"/>
          <c:showPercent val="0"/>
          <c:showBubbleSize val="0"/>
        </c:dLbls>
        <c:axId val="2044510544"/>
        <c:axId val="2044499664"/>
      </c:scatterChart>
      <c:valAx>
        <c:axId val="2044510544"/>
        <c:scaling>
          <c:orientation val="minMax"/>
          <c:max val="43738"/>
          <c:min val="40787"/>
        </c:scaling>
        <c:delete val="0"/>
        <c:axPos val="b"/>
        <c:numFmt formatCode="[$-409]mmm\-yy;@" sourceLinked="0"/>
        <c:majorTickMark val="out"/>
        <c:minorTickMark val="none"/>
        <c:tickLblPos val="nextTo"/>
        <c:crossAx val="2044499664"/>
        <c:crossesAt val="-1.0000000000000002E-2"/>
        <c:crossBetween val="midCat"/>
        <c:majorUnit val="731"/>
      </c:valAx>
      <c:valAx>
        <c:axId val="2044499664"/>
        <c:scaling>
          <c:orientation val="minMax"/>
          <c:max val="4.000000000000001E-3"/>
          <c:min val="-8.0000000000000019E-3"/>
        </c:scaling>
        <c:delete val="0"/>
        <c:axPos val="l"/>
        <c:majorGridlines>
          <c:spPr>
            <a:ln>
              <a:noFill/>
            </a:ln>
          </c:spPr>
        </c:majorGridlines>
        <c:numFmt formatCode="0.0%" sourceLinked="0"/>
        <c:majorTickMark val="out"/>
        <c:minorTickMark val="none"/>
        <c:tickLblPos val="nextTo"/>
        <c:crossAx val="2044510544"/>
        <c:crosses val="autoZero"/>
        <c:crossBetween val="midCat"/>
        <c:majorUnit val="4.000000000000001E-3"/>
      </c:valAx>
      <c:spPr>
        <a:noFill/>
        <a:ln w="25400">
          <a:noFill/>
        </a:ln>
      </c:spPr>
    </c:plotArea>
    <c:plotVisOnly val="1"/>
    <c:dispBlanksAs val="gap"/>
    <c:showDLblsOverMax val="0"/>
  </c:chart>
  <c:spPr>
    <a:solidFill>
      <a:schemeClr val="bg1"/>
    </a:solidFill>
  </c:spPr>
  <c:txPr>
    <a:bodyPr/>
    <a:lstStyle/>
    <a:p>
      <a:pPr>
        <a:defRPr sz="1100">
          <a:latin typeface="Book Antiqua" pitchFamily="18" charset="0"/>
        </a:defRPr>
      </a:pPr>
      <a:endParaRPr lang="en-US"/>
    </a:p>
  </c:txPr>
  <c:externalData r:id="rId1">
    <c:autoUpdate val="0"/>
  </c:externalData>
  <c:userShapes r:id="rId2"/>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a:pPr>
            <a:r>
              <a:rPr lang="en-US" sz="1800"/>
              <a:t>U.S.</a:t>
            </a:r>
            <a:r>
              <a:rPr lang="en-US" sz="1800" baseline="0"/>
              <a:t> 10 Year Hedged into Euros Minus German 10 Year</a:t>
            </a:r>
            <a:endParaRPr lang="en-US" sz="1800"/>
          </a:p>
        </c:rich>
      </c:tx>
      <c:layout/>
      <c:overlay val="1"/>
    </c:title>
    <c:autoTitleDeleted val="0"/>
    <c:plotArea>
      <c:layout>
        <c:manualLayout>
          <c:layoutTarget val="inner"/>
          <c:xMode val="edge"/>
          <c:yMode val="edge"/>
          <c:x val="5.3488522909943451E-2"/>
          <c:y val="6.0225311310915686E-2"/>
          <c:w val="0.91573369594637966"/>
          <c:h val="0.90754868284725676"/>
        </c:manualLayout>
      </c:layout>
      <c:scatterChart>
        <c:scatterStyle val="smoothMarker"/>
        <c:varyColors val="0"/>
        <c:ser>
          <c:idx val="2"/>
          <c:order val="0"/>
          <c:spPr>
            <a:ln>
              <a:solidFill>
                <a:srgbClr val="FF0000"/>
              </a:solidFill>
              <a:prstDash val="solid"/>
            </a:ln>
          </c:spPr>
          <c:marker>
            <c:symbol val="none"/>
          </c:marker>
          <c:dLbls>
            <c:dLbl>
              <c:idx val="1"/>
              <c:layout>
                <c:manualLayout>
                  <c:x val="-1.1086474501108648E-2"/>
                  <c:y val="-5.3435114503816793E-2"/>
                </c:manualLayout>
              </c:layout>
              <c:spPr>
                <a:noFill/>
                <a:ln>
                  <a:noFill/>
                </a:ln>
                <a:effectLst/>
              </c:spPr>
              <c:txPr>
                <a:bodyPr wrap="square" lIns="38100" tIns="19050" rIns="38100" bIns="19050" anchor="ctr">
                  <a:spAutoFit/>
                </a:bodyPr>
                <a:lstStyle/>
                <a:p>
                  <a:pPr>
                    <a:defRPr b="1">
                      <a:solidFill>
                        <a:srgbClr val="FF0000"/>
                      </a:solidFill>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
                  <c:y val="4.1984732824427481E-2"/>
                </c:manualLayout>
              </c:layout>
              <c:spPr>
                <a:noFill/>
                <a:ln>
                  <a:noFill/>
                </a:ln>
                <a:effectLst/>
              </c:spPr>
              <c:txPr>
                <a:bodyPr wrap="square" lIns="38100" tIns="19050" rIns="38100" bIns="19050" anchor="ctr">
                  <a:spAutoFit/>
                </a:bodyPr>
                <a:lstStyle/>
                <a:p>
                  <a:pPr>
                    <a:defRPr b="1">
                      <a:solidFill>
                        <a:srgbClr val="FF0000"/>
                      </a:solidFill>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xVal>
            <c:numRef>
              <c:f>Weekly!$A$2:$A$138</c:f>
              <c:numCache>
                <c:formatCode>m/d/yyyy</c:formatCode>
                <c:ptCount val="137"/>
                <c:pt idx="1">
                  <c:v>43734</c:v>
                </c:pt>
                <c:pt idx="2">
                  <c:v>43707</c:v>
                </c:pt>
                <c:pt idx="3">
                  <c:v>43677</c:v>
                </c:pt>
                <c:pt idx="4">
                  <c:v>43646</c:v>
                </c:pt>
                <c:pt idx="5">
                  <c:v>43616</c:v>
                </c:pt>
                <c:pt idx="6">
                  <c:v>43585</c:v>
                </c:pt>
                <c:pt idx="7">
                  <c:v>43555</c:v>
                </c:pt>
                <c:pt idx="8">
                  <c:v>43524</c:v>
                </c:pt>
                <c:pt idx="9">
                  <c:v>43496</c:v>
                </c:pt>
                <c:pt idx="10">
                  <c:v>43465</c:v>
                </c:pt>
                <c:pt idx="11">
                  <c:v>43434</c:v>
                </c:pt>
                <c:pt idx="12">
                  <c:v>43404</c:v>
                </c:pt>
                <c:pt idx="13">
                  <c:v>43371</c:v>
                </c:pt>
                <c:pt idx="14">
                  <c:v>43343</c:v>
                </c:pt>
                <c:pt idx="15">
                  <c:v>43312</c:v>
                </c:pt>
                <c:pt idx="16">
                  <c:v>43280</c:v>
                </c:pt>
                <c:pt idx="17">
                  <c:v>43251</c:v>
                </c:pt>
                <c:pt idx="18">
                  <c:v>43220</c:v>
                </c:pt>
                <c:pt idx="19">
                  <c:v>43190</c:v>
                </c:pt>
                <c:pt idx="20">
                  <c:v>43159</c:v>
                </c:pt>
                <c:pt idx="21">
                  <c:v>43131</c:v>
                </c:pt>
                <c:pt idx="22">
                  <c:v>43098</c:v>
                </c:pt>
                <c:pt idx="23">
                  <c:v>43069</c:v>
                </c:pt>
                <c:pt idx="24">
                  <c:v>43039</c:v>
                </c:pt>
                <c:pt idx="25">
                  <c:v>43007</c:v>
                </c:pt>
                <c:pt idx="26">
                  <c:v>42978</c:v>
                </c:pt>
                <c:pt idx="27">
                  <c:v>42947</c:v>
                </c:pt>
                <c:pt idx="28">
                  <c:v>42914</c:v>
                </c:pt>
                <c:pt idx="29">
                  <c:v>42886</c:v>
                </c:pt>
                <c:pt idx="30">
                  <c:v>42853</c:v>
                </c:pt>
                <c:pt idx="31">
                  <c:v>42825</c:v>
                </c:pt>
                <c:pt idx="32">
                  <c:v>42794</c:v>
                </c:pt>
                <c:pt idx="33">
                  <c:v>42766</c:v>
                </c:pt>
                <c:pt idx="34">
                  <c:v>42734</c:v>
                </c:pt>
                <c:pt idx="35">
                  <c:v>42704</c:v>
                </c:pt>
                <c:pt idx="36">
                  <c:v>42674</c:v>
                </c:pt>
                <c:pt idx="37">
                  <c:v>42643</c:v>
                </c:pt>
                <c:pt idx="38">
                  <c:v>42613</c:v>
                </c:pt>
                <c:pt idx="39">
                  <c:v>42580</c:v>
                </c:pt>
                <c:pt idx="40">
                  <c:v>42551</c:v>
                </c:pt>
                <c:pt idx="41">
                  <c:v>42521</c:v>
                </c:pt>
                <c:pt idx="42">
                  <c:v>42489</c:v>
                </c:pt>
                <c:pt idx="43">
                  <c:v>42460</c:v>
                </c:pt>
                <c:pt idx="44">
                  <c:v>42429</c:v>
                </c:pt>
                <c:pt idx="45">
                  <c:v>42398</c:v>
                </c:pt>
                <c:pt idx="46">
                  <c:v>42369</c:v>
                </c:pt>
                <c:pt idx="47">
                  <c:v>42338</c:v>
                </c:pt>
                <c:pt idx="48">
                  <c:v>42307</c:v>
                </c:pt>
                <c:pt idx="49">
                  <c:v>42277</c:v>
                </c:pt>
                <c:pt idx="50">
                  <c:v>42247</c:v>
                </c:pt>
                <c:pt idx="51">
                  <c:v>42216</c:v>
                </c:pt>
                <c:pt idx="52">
                  <c:v>42185</c:v>
                </c:pt>
                <c:pt idx="53">
                  <c:v>42153</c:v>
                </c:pt>
                <c:pt idx="54">
                  <c:v>42124</c:v>
                </c:pt>
                <c:pt idx="55">
                  <c:v>42094</c:v>
                </c:pt>
                <c:pt idx="56">
                  <c:v>42062</c:v>
                </c:pt>
                <c:pt idx="57">
                  <c:v>42034</c:v>
                </c:pt>
                <c:pt idx="58">
                  <c:v>42004</c:v>
                </c:pt>
                <c:pt idx="59">
                  <c:v>41971</c:v>
                </c:pt>
                <c:pt idx="60">
                  <c:v>41943</c:v>
                </c:pt>
                <c:pt idx="61">
                  <c:v>41912</c:v>
                </c:pt>
                <c:pt idx="62">
                  <c:v>41880</c:v>
                </c:pt>
                <c:pt idx="63">
                  <c:v>41851</c:v>
                </c:pt>
                <c:pt idx="64">
                  <c:v>41820</c:v>
                </c:pt>
                <c:pt idx="65">
                  <c:v>41789</c:v>
                </c:pt>
                <c:pt idx="66">
                  <c:v>41759</c:v>
                </c:pt>
                <c:pt idx="67">
                  <c:v>41729</c:v>
                </c:pt>
                <c:pt idx="68">
                  <c:v>41698</c:v>
                </c:pt>
                <c:pt idx="69">
                  <c:v>41670</c:v>
                </c:pt>
                <c:pt idx="70">
                  <c:v>41639</c:v>
                </c:pt>
                <c:pt idx="71">
                  <c:v>41607</c:v>
                </c:pt>
                <c:pt idx="72">
                  <c:v>41578</c:v>
                </c:pt>
                <c:pt idx="73">
                  <c:v>41547</c:v>
                </c:pt>
                <c:pt idx="74">
                  <c:v>41516</c:v>
                </c:pt>
                <c:pt idx="75">
                  <c:v>41486</c:v>
                </c:pt>
                <c:pt idx="76">
                  <c:v>41453</c:v>
                </c:pt>
                <c:pt idx="77">
                  <c:v>41425</c:v>
                </c:pt>
                <c:pt idx="78">
                  <c:v>41394</c:v>
                </c:pt>
                <c:pt idx="79">
                  <c:v>41362</c:v>
                </c:pt>
                <c:pt idx="80">
                  <c:v>41333</c:v>
                </c:pt>
                <c:pt idx="81">
                  <c:v>41305</c:v>
                </c:pt>
                <c:pt idx="82">
                  <c:v>41274</c:v>
                </c:pt>
                <c:pt idx="83">
                  <c:v>41243</c:v>
                </c:pt>
                <c:pt idx="84">
                  <c:v>41213</c:v>
                </c:pt>
                <c:pt idx="85">
                  <c:v>41180</c:v>
                </c:pt>
                <c:pt idx="86">
                  <c:v>41152</c:v>
                </c:pt>
                <c:pt idx="87">
                  <c:v>41121</c:v>
                </c:pt>
                <c:pt idx="88">
                  <c:v>41089</c:v>
                </c:pt>
                <c:pt idx="89">
                  <c:v>41060</c:v>
                </c:pt>
                <c:pt idx="90">
                  <c:v>41029</c:v>
                </c:pt>
                <c:pt idx="91">
                  <c:v>40998</c:v>
                </c:pt>
                <c:pt idx="92">
                  <c:v>40968</c:v>
                </c:pt>
                <c:pt idx="93">
                  <c:v>40939</c:v>
                </c:pt>
                <c:pt idx="94">
                  <c:v>40907</c:v>
                </c:pt>
                <c:pt idx="95">
                  <c:v>40877</c:v>
                </c:pt>
                <c:pt idx="96">
                  <c:v>40847</c:v>
                </c:pt>
                <c:pt idx="97">
                  <c:v>40816</c:v>
                </c:pt>
                <c:pt idx="98">
                  <c:v>40786</c:v>
                </c:pt>
                <c:pt idx="99">
                  <c:v>40753</c:v>
                </c:pt>
                <c:pt idx="100">
                  <c:v>40724</c:v>
                </c:pt>
                <c:pt idx="101">
                  <c:v>40694</c:v>
                </c:pt>
                <c:pt idx="102">
                  <c:v>40662</c:v>
                </c:pt>
                <c:pt idx="103">
                  <c:v>40633</c:v>
                </c:pt>
                <c:pt idx="104">
                  <c:v>40602</c:v>
                </c:pt>
                <c:pt idx="105">
                  <c:v>40574</c:v>
                </c:pt>
                <c:pt idx="106">
                  <c:v>40543</c:v>
                </c:pt>
                <c:pt idx="107">
                  <c:v>40512</c:v>
                </c:pt>
                <c:pt idx="108">
                  <c:v>40480</c:v>
                </c:pt>
              </c:numCache>
            </c:numRef>
          </c:xVal>
          <c:yVal>
            <c:numRef>
              <c:f>Weekly!$H$2:$H$138</c:f>
              <c:numCache>
                <c:formatCode>0.00%</c:formatCode>
                <c:ptCount val="137"/>
                <c:pt idx="1">
                  <c:v>-4.06003296401416E-3</c:v>
                </c:pt>
                <c:pt idx="2">
                  <c:v>-5.5760335093790947E-3</c:v>
                </c:pt>
                <c:pt idx="3">
                  <c:v>-5.6322390754785859E-3</c:v>
                </c:pt>
                <c:pt idx="4">
                  <c:v>-5.3354831618748055E-3</c:v>
                </c:pt>
                <c:pt idx="5">
                  <c:v>-7.2051204225982747E-3</c:v>
                </c:pt>
                <c:pt idx="6">
                  <c:v>-7.3967320552832273E-3</c:v>
                </c:pt>
                <c:pt idx="7">
                  <c:v>-6.0418933856303484E-3</c:v>
                </c:pt>
                <c:pt idx="8">
                  <c:v>-5.5631747427668226E-3</c:v>
                </c:pt>
                <c:pt idx="9">
                  <c:v>-6.5881062194269122E-3</c:v>
                </c:pt>
                <c:pt idx="10">
                  <c:v>-6.4635196651260766E-3</c:v>
                </c:pt>
                <c:pt idx="11">
                  <c:v>-6.062022620835843E-3</c:v>
                </c:pt>
                <c:pt idx="12">
                  <c:v>-7.1383309759545759E-3</c:v>
                </c:pt>
                <c:pt idx="13">
                  <c:v>-6.186511547742201E-3</c:v>
                </c:pt>
                <c:pt idx="14">
                  <c:v>-2.6662023788999708E-3</c:v>
                </c:pt>
                <c:pt idx="15">
                  <c:v>-2.6536404071507078E-3</c:v>
                </c:pt>
                <c:pt idx="16">
                  <c:v>-2.2160869565216708E-3</c:v>
                </c:pt>
                <c:pt idx="17">
                  <c:v>-3.0188548704352487E-3</c:v>
                </c:pt>
                <c:pt idx="18">
                  <c:v>-4.6539443616493929E-3</c:v>
                </c:pt>
                <c:pt idx="19">
                  <c:v>-5.2375609756098243E-3</c:v>
                </c:pt>
                <c:pt idx="20">
                  <c:v>-5.8876939478431081E-3</c:v>
                </c:pt>
                <c:pt idx="21">
                  <c:v>-3.8113790881263033E-3</c:v>
                </c:pt>
                <c:pt idx="22">
                  <c:v>-2.3774135776759705E-3</c:v>
                </c:pt>
                <c:pt idx="23">
                  <c:v>-2.7018817204299238E-3</c:v>
                </c:pt>
                <c:pt idx="24">
                  <c:v>-1.6438021638330632E-3</c:v>
                </c:pt>
                <c:pt idx="25">
                  <c:v>-2.4108616895209415E-3</c:v>
                </c:pt>
                <c:pt idx="26">
                  <c:v>-1.6508984047020484E-3</c:v>
                </c:pt>
                <c:pt idx="27">
                  <c:v>-2.0951967573042988E-3</c:v>
                </c:pt>
                <c:pt idx="28">
                  <c:v>-7.9290209175594513E-4</c:v>
                </c:pt>
                <c:pt idx="29">
                  <c:v>-8.7683386695117972E-4</c:v>
                </c:pt>
                <c:pt idx="30">
                  <c:v>8.1832950894921222E-4</c:v>
                </c:pt>
                <c:pt idx="31">
                  <c:v>2.8868531731130629E-3</c:v>
                </c:pt>
                <c:pt idx="32">
                  <c:v>4.8757186081694534E-3</c:v>
                </c:pt>
                <c:pt idx="33">
                  <c:v>3.7821448416375317E-3</c:v>
                </c:pt>
                <c:pt idx="34">
                  <c:v>3.4578273271847625E-3</c:v>
                </c:pt>
                <c:pt idx="35">
                  <c:v>2.7426584191143108E-3</c:v>
                </c:pt>
                <c:pt idx="36">
                  <c:v>-5.87045806393068E-4</c:v>
                </c:pt>
                <c:pt idx="37">
                  <c:v>-3.110858923009083E-4</c:v>
                </c:pt>
                <c:pt idx="38">
                  <c:v>8.6505287685946768E-4</c:v>
                </c:pt>
                <c:pt idx="39">
                  <c:v>1.2802040451049992E-4</c:v>
                </c:pt>
                <c:pt idx="40">
                  <c:v>2.3228993336935288E-3</c:v>
                </c:pt>
                <c:pt idx="41">
                  <c:v>4.38069349622689E-3</c:v>
                </c:pt>
                <c:pt idx="42">
                  <c:v>4.2668002794516678E-3</c:v>
                </c:pt>
                <c:pt idx="43">
                  <c:v>4.6966959578208798E-3</c:v>
                </c:pt>
                <c:pt idx="44">
                  <c:v>4.6528005150372666E-3</c:v>
                </c:pt>
                <c:pt idx="45">
                  <c:v>6.0123146523866147E-3</c:v>
                </c:pt>
                <c:pt idx="46">
                  <c:v>6.9705431780521356E-3</c:v>
                </c:pt>
                <c:pt idx="47">
                  <c:v>6.39306672976805E-3</c:v>
                </c:pt>
                <c:pt idx="48">
                  <c:v>9.1620534254044927E-3</c:v>
                </c:pt>
                <c:pt idx="49">
                  <c:v>7.7525310906326967E-3</c:v>
                </c:pt>
                <c:pt idx="50">
                  <c:v>8.3150851841940921E-3</c:v>
                </c:pt>
                <c:pt idx="51">
                  <c:v>1.0034042243262814E-2</c:v>
                </c:pt>
                <c:pt idx="52">
                  <c:v>1.0660156992912694E-2</c:v>
                </c:pt>
                <c:pt idx="53">
                  <c:v>1.115701438194068E-2</c:v>
                </c:pt>
                <c:pt idx="54">
                  <c:v>1.1761275837490887E-2</c:v>
                </c:pt>
                <c:pt idx="55">
                  <c:v>1.2389212561737185E-2</c:v>
                </c:pt>
                <c:pt idx="56">
                  <c:v>1.2079074669524773E-2</c:v>
                </c:pt>
                <c:pt idx="57">
                  <c:v>1.0034487645026824E-2</c:v>
                </c:pt>
                <c:pt idx="58">
                  <c:v>1.3056812696313518E-2</c:v>
                </c:pt>
                <c:pt idx="59">
                  <c:v>1.2025522004497306E-2</c:v>
                </c:pt>
                <c:pt idx="60">
                  <c:v>1.2468982035927971E-2</c:v>
                </c:pt>
                <c:pt idx="61">
                  <c:v>1.2798878948618524E-2</c:v>
                </c:pt>
                <c:pt idx="62">
                  <c:v>1.2069698446542933E-2</c:v>
                </c:pt>
                <c:pt idx="63">
                  <c:v>1.2762471994025465E-2</c:v>
                </c:pt>
                <c:pt idx="64">
                  <c:v>1.1496935436751409E-2</c:v>
                </c:pt>
                <c:pt idx="65">
                  <c:v>1.1167730106344099E-2</c:v>
                </c:pt>
                <c:pt idx="66">
                  <c:v>1.252555924136404E-2</c:v>
                </c:pt>
                <c:pt idx="67">
                  <c:v>1.2030957949016211E-2</c:v>
                </c:pt>
                <c:pt idx="68">
                  <c:v>1.0261592522822566E-2</c:v>
                </c:pt>
                <c:pt idx="69">
                  <c:v>9.695003707548458E-3</c:v>
                </c:pt>
                <c:pt idx="70">
                  <c:v>1.1118585461689149E-2</c:v>
                </c:pt>
                <c:pt idx="71">
                  <c:v>1.0150336987712578E-2</c:v>
                </c:pt>
                <c:pt idx="72">
                  <c:v>8.2752414605419891E-3</c:v>
                </c:pt>
                <c:pt idx="73">
                  <c:v>7.3837443631257701E-3</c:v>
                </c:pt>
                <c:pt idx="74">
                  <c:v>7.9477083648463974E-3</c:v>
                </c:pt>
                <c:pt idx="75">
                  <c:v>7.7238129604571236E-3</c:v>
                </c:pt>
                <c:pt idx="76">
                  <c:v>5.9604842428902099E-3</c:v>
                </c:pt>
                <c:pt idx="77">
                  <c:v>4.0282906377412612E-3</c:v>
                </c:pt>
                <c:pt idx="78">
                  <c:v>2.007095990279345E-3</c:v>
                </c:pt>
                <c:pt idx="79">
                  <c:v>2.9614462906622386E-3</c:v>
                </c:pt>
                <c:pt idx="80">
                  <c:v>1.3901439840700441E-3</c:v>
                </c:pt>
                <c:pt idx="81">
                  <c:v>1.1847359893953739E-3</c:v>
                </c:pt>
                <c:pt idx="82">
                  <c:v>1.1958553778519381E-3</c:v>
                </c:pt>
                <c:pt idx="83">
                  <c:v>-1.3708871091946736E-3</c:v>
                </c:pt>
                <c:pt idx="84">
                  <c:v>-1.4600000000001435E-3</c:v>
                </c:pt>
                <c:pt idx="85">
                  <c:v>-2.1477604976671717E-3</c:v>
                </c:pt>
                <c:pt idx="86">
                  <c:v>-2.1614881946100915E-3</c:v>
                </c:pt>
                <c:pt idx="87">
                  <c:v>-2.8444083224969038E-3</c:v>
                </c:pt>
                <c:pt idx="88">
                  <c:v>-2.9625365121968422E-3</c:v>
                </c:pt>
                <c:pt idx="89">
                  <c:v>4.168216740802564E-4</c:v>
                </c:pt>
                <c:pt idx="90">
                  <c:v>3.727373668705701E-4</c:v>
                </c:pt>
                <c:pt idx="91">
                  <c:v>2.2054388068651586E-3</c:v>
                </c:pt>
                <c:pt idx="92">
                  <c:v>-2.9915572232657589E-4</c:v>
                </c:pt>
                <c:pt idx="93">
                  <c:v>-1.2282115560989897E-3</c:v>
                </c:pt>
                <c:pt idx="94">
                  <c:v>-2.9303510531593843E-3</c:v>
                </c:pt>
                <c:pt idx="95">
                  <c:v>-5.2233541573702795E-3</c:v>
                </c:pt>
                <c:pt idx="96">
                  <c:v>3.1427478712661022E-3</c:v>
                </c:pt>
                <c:pt idx="97">
                  <c:v>1.5709247777692913E-3</c:v>
                </c:pt>
                <c:pt idx="98">
                  <c:v>4.2874124852110146E-3</c:v>
                </c:pt>
                <c:pt idx="99">
                  <c:v>1.159569384636756E-2</c:v>
                </c:pt>
                <c:pt idx="100">
                  <c:v>1.1817181078471801E-2</c:v>
                </c:pt>
                <c:pt idx="101">
                  <c:v>9.8715115309809323E-3</c:v>
                </c:pt>
                <c:pt idx="102">
                  <c:v>1.0900486256500586E-2</c:v>
                </c:pt>
                <c:pt idx="103">
                  <c:v>8.5682723548520454E-3</c:v>
                </c:pt>
                <c:pt idx="104">
                  <c:v>7.4703462262782419E-3</c:v>
                </c:pt>
                <c:pt idx="105">
                  <c:v>6.6503475974875881E-3</c:v>
                </c:pt>
                <c:pt idx="106">
                  <c:v>4.5244231918713067E-3</c:v>
                </c:pt>
                <c:pt idx="107">
                  <c:v>2.8582045752134529E-3</c:v>
                </c:pt>
                <c:pt idx="108">
                  <c:v>5.7629604932957247E-3</c:v>
                </c:pt>
              </c:numCache>
            </c:numRef>
          </c:yVal>
          <c:smooth val="1"/>
        </c:ser>
        <c:ser>
          <c:idx val="1"/>
          <c:order val="1"/>
          <c:spPr>
            <a:ln w="9525">
              <a:solidFill>
                <a:sysClr val="windowText" lastClr="000000"/>
              </a:solidFill>
              <a:prstDash val="sysDash"/>
            </a:ln>
          </c:spPr>
          <c:marker>
            <c:symbol val="none"/>
          </c:marker>
          <c:xVal>
            <c:numRef>
              <c:f>Weekly!$A$4:$A$139</c:f>
              <c:numCache>
                <c:formatCode>m/d/yyyy</c:formatCode>
                <c:ptCount val="136"/>
                <c:pt idx="0">
                  <c:v>43707</c:v>
                </c:pt>
                <c:pt idx="1">
                  <c:v>43677</c:v>
                </c:pt>
                <c:pt idx="2">
                  <c:v>43646</c:v>
                </c:pt>
                <c:pt idx="3">
                  <c:v>43616</c:v>
                </c:pt>
                <c:pt idx="4">
                  <c:v>43585</c:v>
                </c:pt>
                <c:pt idx="5">
                  <c:v>43555</c:v>
                </c:pt>
                <c:pt idx="6">
                  <c:v>43524</c:v>
                </c:pt>
                <c:pt idx="7">
                  <c:v>43496</c:v>
                </c:pt>
                <c:pt idx="8">
                  <c:v>43465</c:v>
                </c:pt>
                <c:pt idx="9">
                  <c:v>43434</c:v>
                </c:pt>
                <c:pt idx="10">
                  <c:v>43404</c:v>
                </c:pt>
                <c:pt idx="11">
                  <c:v>43371</c:v>
                </c:pt>
                <c:pt idx="12">
                  <c:v>43343</c:v>
                </c:pt>
                <c:pt idx="13">
                  <c:v>43312</c:v>
                </c:pt>
                <c:pt idx="14">
                  <c:v>43280</c:v>
                </c:pt>
                <c:pt idx="15">
                  <c:v>43251</c:v>
                </c:pt>
                <c:pt idx="16">
                  <c:v>43220</c:v>
                </c:pt>
                <c:pt idx="17">
                  <c:v>43190</c:v>
                </c:pt>
                <c:pt idx="18">
                  <c:v>43159</c:v>
                </c:pt>
                <c:pt idx="19">
                  <c:v>43131</c:v>
                </c:pt>
                <c:pt idx="20">
                  <c:v>43098</c:v>
                </c:pt>
                <c:pt idx="21">
                  <c:v>43069</c:v>
                </c:pt>
                <c:pt idx="22">
                  <c:v>43039</c:v>
                </c:pt>
                <c:pt idx="23">
                  <c:v>43007</c:v>
                </c:pt>
                <c:pt idx="24">
                  <c:v>42978</c:v>
                </c:pt>
                <c:pt idx="25">
                  <c:v>42947</c:v>
                </c:pt>
                <c:pt idx="26">
                  <c:v>42914</c:v>
                </c:pt>
                <c:pt idx="27">
                  <c:v>42886</c:v>
                </c:pt>
                <c:pt idx="28">
                  <c:v>42853</c:v>
                </c:pt>
                <c:pt idx="29">
                  <c:v>42825</c:v>
                </c:pt>
                <c:pt idx="30">
                  <c:v>42794</c:v>
                </c:pt>
                <c:pt idx="31">
                  <c:v>42766</c:v>
                </c:pt>
                <c:pt idx="32">
                  <c:v>42734</c:v>
                </c:pt>
                <c:pt idx="33">
                  <c:v>42704</c:v>
                </c:pt>
                <c:pt idx="34">
                  <c:v>42674</c:v>
                </c:pt>
                <c:pt idx="35">
                  <c:v>42643</c:v>
                </c:pt>
                <c:pt idx="36">
                  <c:v>42613</c:v>
                </c:pt>
                <c:pt idx="37">
                  <c:v>42580</c:v>
                </c:pt>
                <c:pt idx="38">
                  <c:v>42551</c:v>
                </c:pt>
                <c:pt idx="39">
                  <c:v>42521</c:v>
                </c:pt>
                <c:pt idx="40">
                  <c:v>42489</c:v>
                </c:pt>
                <c:pt idx="41">
                  <c:v>42460</c:v>
                </c:pt>
                <c:pt idx="42">
                  <c:v>42429</c:v>
                </c:pt>
                <c:pt idx="43">
                  <c:v>42398</c:v>
                </c:pt>
                <c:pt idx="44">
                  <c:v>42369</c:v>
                </c:pt>
                <c:pt idx="45">
                  <c:v>42338</c:v>
                </c:pt>
                <c:pt idx="46">
                  <c:v>42307</c:v>
                </c:pt>
                <c:pt idx="47">
                  <c:v>42277</c:v>
                </c:pt>
                <c:pt idx="48">
                  <c:v>42247</c:v>
                </c:pt>
                <c:pt idx="49">
                  <c:v>42216</c:v>
                </c:pt>
                <c:pt idx="50">
                  <c:v>42185</c:v>
                </c:pt>
                <c:pt idx="51">
                  <c:v>42153</c:v>
                </c:pt>
                <c:pt idx="52">
                  <c:v>42124</c:v>
                </c:pt>
                <c:pt idx="53">
                  <c:v>42094</c:v>
                </c:pt>
                <c:pt idx="54">
                  <c:v>42062</c:v>
                </c:pt>
                <c:pt idx="55">
                  <c:v>42034</c:v>
                </c:pt>
                <c:pt idx="56">
                  <c:v>42004</c:v>
                </c:pt>
                <c:pt idx="57">
                  <c:v>41971</c:v>
                </c:pt>
                <c:pt idx="58">
                  <c:v>41943</c:v>
                </c:pt>
                <c:pt idx="59">
                  <c:v>41912</c:v>
                </c:pt>
                <c:pt idx="60">
                  <c:v>41880</c:v>
                </c:pt>
                <c:pt idx="61">
                  <c:v>41851</c:v>
                </c:pt>
                <c:pt idx="62">
                  <c:v>41820</c:v>
                </c:pt>
                <c:pt idx="63">
                  <c:v>41789</c:v>
                </c:pt>
                <c:pt idx="64">
                  <c:v>41759</c:v>
                </c:pt>
                <c:pt idx="65">
                  <c:v>41729</c:v>
                </c:pt>
                <c:pt idx="66">
                  <c:v>41698</c:v>
                </c:pt>
                <c:pt idx="67">
                  <c:v>41670</c:v>
                </c:pt>
                <c:pt idx="68">
                  <c:v>41639</c:v>
                </c:pt>
                <c:pt idx="69">
                  <c:v>41607</c:v>
                </c:pt>
                <c:pt idx="70">
                  <c:v>41578</c:v>
                </c:pt>
                <c:pt idx="71">
                  <c:v>41547</c:v>
                </c:pt>
                <c:pt idx="72">
                  <c:v>41516</c:v>
                </c:pt>
                <c:pt idx="73">
                  <c:v>41486</c:v>
                </c:pt>
                <c:pt idx="74">
                  <c:v>41453</c:v>
                </c:pt>
                <c:pt idx="75">
                  <c:v>41425</c:v>
                </c:pt>
                <c:pt idx="76">
                  <c:v>41394</c:v>
                </c:pt>
                <c:pt idx="77">
                  <c:v>41362</c:v>
                </c:pt>
                <c:pt idx="78">
                  <c:v>41333</c:v>
                </c:pt>
                <c:pt idx="79">
                  <c:v>41305</c:v>
                </c:pt>
                <c:pt idx="80">
                  <c:v>41274</c:v>
                </c:pt>
                <c:pt idx="81">
                  <c:v>41243</c:v>
                </c:pt>
                <c:pt idx="82">
                  <c:v>41213</c:v>
                </c:pt>
                <c:pt idx="83">
                  <c:v>41180</c:v>
                </c:pt>
                <c:pt idx="84">
                  <c:v>41152</c:v>
                </c:pt>
                <c:pt idx="85">
                  <c:v>41121</c:v>
                </c:pt>
                <c:pt idx="86">
                  <c:v>41089</c:v>
                </c:pt>
                <c:pt idx="87">
                  <c:v>41060</c:v>
                </c:pt>
                <c:pt idx="88">
                  <c:v>41029</c:v>
                </c:pt>
                <c:pt idx="89">
                  <c:v>40998</c:v>
                </c:pt>
                <c:pt idx="90">
                  <c:v>40968</c:v>
                </c:pt>
                <c:pt idx="91">
                  <c:v>40939</c:v>
                </c:pt>
                <c:pt idx="92">
                  <c:v>40907</c:v>
                </c:pt>
                <c:pt idx="93">
                  <c:v>40877</c:v>
                </c:pt>
                <c:pt idx="94">
                  <c:v>40847</c:v>
                </c:pt>
                <c:pt idx="95">
                  <c:v>40816</c:v>
                </c:pt>
                <c:pt idx="96">
                  <c:v>40786</c:v>
                </c:pt>
                <c:pt idx="97">
                  <c:v>40753</c:v>
                </c:pt>
                <c:pt idx="98">
                  <c:v>40724</c:v>
                </c:pt>
                <c:pt idx="99">
                  <c:v>40694</c:v>
                </c:pt>
                <c:pt idx="100">
                  <c:v>40662</c:v>
                </c:pt>
                <c:pt idx="101">
                  <c:v>40633</c:v>
                </c:pt>
                <c:pt idx="102">
                  <c:v>40602</c:v>
                </c:pt>
                <c:pt idx="103">
                  <c:v>40574</c:v>
                </c:pt>
                <c:pt idx="104">
                  <c:v>40543</c:v>
                </c:pt>
                <c:pt idx="105">
                  <c:v>40512</c:v>
                </c:pt>
                <c:pt idx="106">
                  <c:v>40480</c:v>
                </c:pt>
              </c:numCache>
            </c:numRef>
          </c:xVal>
          <c:yVal>
            <c:numRef>
              <c:f>Weekly!$F$4:$F$159</c:f>
              <c:numCache>
                <c:formatCode>General</c:formatCode>
                <c:ptCount val="1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numCache>
            </c:numRef>
          </c:yVal>
          <c:smooth val="1"/>
        </c:ser>
        <c:dLbls>
          <c:showLegendKey val="0"/>
          <c:showVal val="0"/>
          <c:showCatName val="0"/>
          <c:showSerName val="0"/>
          <c:showPercent val="0"/>
          <c:showBubbleSize val="0"/>
        </c:dLbls>
        <c:axId val="2045780896"/>
        <c:axId val="2045775456"/>
      </c:scatterChart>
      <c:valAx>
        <c:axId val="2045780896"/>
        <c:scaling>
          <c:orientation val="minMax"/>
          <c:max val="43738"/>
          <c:min val="40787"/>
        </c:scaling>
        <c:delete val="0"/>
        <c:axPos val="b"/>
        <c:numFmt formatCode="[$-409]mmm\-yy;@" sourceLinked="0"/>
        <c:majorTickMark val="out"/>
        <c:minorTickMark val="none"/>
        <c:tickLblPos val="nextTo"/>
        <c:crossAx val="2045775456"/>
        <c:crossesAt val="-1.0000000000000002E-2"/>
        <c:crossBetween val="midCat"/>
        <c:majorUnit val="731"/>
      </c:valAx>
      <c:valAx>
        <c:axId val="2045775456"/>
        <c:scaling>
          <c:orientation val="minMax"/>
          <c:max val="1.6000000000000004E-2"/>
          <c:min val="-8.0000000000000019E-3"/>
        </c:scaling>
        <c:delete val="0"/>
        <c:axPos val="l"/>
        <c:majorGridlines>
          <c:spPr>
            <a:ln>
              <a:noFill/>
            </a:ln>
          </c:spPr>
        </c:majorGridlines>
        <c:numFmt formatCode="0.0%" sourceLinked="0"/>
        <c:majorTickMark val="out"/>
        <c:minorTickMark val="none"/>
        <c:tickLblPos val="nextTo"/>
        <c:crossAx val="2045780896"/>
        <c:crosses val="autoZero"/>
        <c:crossBetween val="midCat"/>
        <c:majorUnit val="4.000000000000001E-3"/>
      </c:valAx>
      <c:spPr>
        <a:noFill/>
        <a:ln w="25400">
          <a:noFill/>
        </a:ln>
      </c:spPr>
    </c:plotArea>
    <c:plotVisOnly val="1"/>
    <c:dispBlanksAs val="gap"/>
    <c:showDLblsOverMax val="0"/>
  </c:chart>
  <c:spPr>
    <a:solidFill>
      <a:schemeClr val="bg1"/>
    </a:solidFill>
  </c:spPr>
  <c:txPr>
    <a:bodyPr/>
    <a:lstStyle/>
    <a:p>
      <a:pPr>
        <a:defRPr sz="1100">
          <a:latin typeface="Book Antiqua" pitchFamily="18" charset="0"/>
        </a:defRPr>
      </a:pPr>
      <a:endParaRPr lang="en-US"/>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800" dirty="0"/>
              <a:t>U.S.</a:t>
            </a:r>
            <a:r>
              <a:rPr lang="en-US" sz="1800" baseline="0" dirty="0"/>
              <a:t> 10 Year Hedged into Yen </a:t>
            </a:r>
            <a:r>
              <a:rPr lang="en-US" sz="1800" baseline="0" dirty="0" smtClean="0"/>
              <a:t>Minus Japanese </a:t>
            </a:r>
            <a:r>
              <a:rPr lang="en-US" sz="1800" baseline="0" dirty="0"/>
              <a:t>10 Year</a:t>
            </a:r>
            <a:endParaRPr lang="en-US" sz="1800" dirty="0"/>
          </a:p>
        </c:rich>
      </c:tx>
      <c:layout/>
      <c:overlay val="1"/>
    </c:title>
    <c:autoTitleDeleted val="0"/>
    <c:plotArea>
      <c:layout>
        <c:manualLayout>
          <c:layoutTarget val="inner"/>
          <c:xMode val="edge"/>
          <c:yMode val="edge"/>
          <c:x val="5.3488522909943451E-2"/>
          <c:y val="6.0225311310915686E-2"/>
          <c:w val="0.91573369594637966"/>
          <c:h val="0.90754868284725676"/>
        </c:manualLayout>
      </c:layout>
      <c:scatterChart>
        <c:scatterStyle val="smoothMarker"/>
        <c:varyColors val="0"/>
        <c:ser>
          <c:idx val="2"/>
          <c:order val="0"/>
          <c:spPr>
            <a:ln>
              <a:solidFill>
                <a:srgbClr val="FF0000"/>
              </a:solidFill>
              <a:prstDash val="solid"/>
            </a:ln>
          </c:spPr>
          <c:marker>
            <c:symbol val="none"/>
          </c:marker>
          <c:dLbls>
            <c:dLbl>
              <c:idx val="0"/>
              <c:layout>
                <c:manualLayout>
                  <c:x val="-9.2387287509238733E-3"/>
                  <c:y val="-2.3701950550978932E-2"/>
                </c:manualLayout>
              </c:layout>
              <c:spPr>
                <a:noFill/>
                <a:ln>
                  <a:noFill/>
                </a:ln>
                <a:effectLst/>
              </c:spPr>
              <c:txPr>
                <a:bodyPr wrap="square" lIns="38100" tIns="19050" rIns="38100" bIns="19050" anchor="ctr">
                  <a:spAutoFit/>
                </a:bodyPr>
                <a:lstStyle/>
                <a:p>
                  <a:pPr>
                    <a:defRPr b="1">
                      <a:solidFill>
                        <a:srgbClr val="FF0000"/>
                      </a:solidFill>
                    </a:defRPr>
                  </a:pPr>
                  <a:endParaRPr lang="en-US"/>
                </a:p>
              </c:txPr>
              <c:showLegendKey val="0"/>
              <c:showVal val="1"/>
              <c:showCatName val="0"/>
              <c:showSerName val="0"/>
              <c:showPercent val="0"/>
              <c:showBubbleSize val="0"/>
              <c:extLst>
                <c:ext xmlns:c15="http://schemas.microsoft.com/office/drawing/2012/chart" uri="{CE6537A1-D6FC-4f65-9D91-7224C49458BB}"/>
              </c:extLst>
            </c:dLbl>
            <c:dLbl>
              <c:idx val="1"/>
              <c:layout>
                <c:manualLayout>
                  <c:x val="-3.7037037037037038E-3"/>
                  <c:y val="-4.879040455377124E-2"/>
                </c:manualLayout>
              </c:layout>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8.6897491980169148E-2"/>
                  <c:y val="-1.0007635506224459E-2"/>
                </c:manualLayout>
              </c:layout>
              <c:spPr>
                <a:noFill/>
                <a:ln>
                  <a:noFill/>
                </a:ln>
                <a:effectLst/>
              </c:spPr>
              <c:txPr>
                <a:bodyPr wrap="square" lIns="38100" tIns="19050" rIns="38100" bIns="19050" anchor="ctr">
                  <a:spAutoFit/>
                </a:bodyPr>
                <a:lstStyle/>
                <a:p>
                  <a:pPr>
                    <a:defRPr b="1">
                      <a:solidFill>
                        <a:srgbClr val="FF0000"/>
                      </a:solidFill>
                    </a:defRPr>
                  </a:pPr>
                  <a:endParaRPr lang="en-US"/>
                </a:p>
              </c:tx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wrap="square" lIns="38100" tIns="19050" rIns="38100" bIns="19050" anchor="ctr">
                <a:spAutoFit/>
              </a:bodyPr>
              <a:lstStyle/>
              <a:p>
                <a:pPr>
                  <a:defRPr>
                    <a:solidFill>
                      <a:srgbClr val="FF0000"/>
                    </a:solidFill>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ext>
            </c:extLst>
          </c:dLbls>
          <c:xVal>
            <c:numRef>
              <c:f>Weekly!$A$2:$A$138</c:f>
              <c:numCache>
                <c:formatCode>m/d/yyyy</c:formatCode>
                <c:ptCount val="137"/>
                <c:pt idx="1">
                  <c:v>43734</c:v>
                </c:pt>
                <c:pt idx="2">
                  <c:v>43707</c:v>
                </c:pt>
                <c:pt idx="3">
                  <c:v>43677</c:v>
                </c:pt>
                <c:pt idx="4">
                  <c:v>43646</c:v>
                </c:pt>
                <c:pt idx="5">
                  <c:v>43616</c:v>
                </c:pt>
                <c:pt idx="6">
                  <c:v>43585</c:v>
                </c:pt>
                <c:pt idx="7">
                  <c:v>43555</c:v>
                </c:pt>
                <c:pt idx="8">
                  <c:v>43524</c:v>
                </c:pt>
                <c:pt idx="9">
                  <c:v>43496</c:v>
                </c:pt>
                <c:pt idx="10">
                  <c:v>43465</c:v>
                </c:pt>
                <c:pt idx="11">
                  <c:v>43434</c:v>
                </c:pt>
                <c:pt idx="12">
                  <c:v>43404</c:v>
                </c:pt>
                <c:pt idx="13">
                  <c:v>43371</c:v>
                </c:pt>
                <c:pt idx="14">
                  <c:v>43343</c:v>
                </c:pt>
                <c:pt idx="15">
                  <c:v>43312</c:v>
                </c:pt>
                <c:pt idx="16">
                  <c:v>43280</c:v>
                </c:pt>
                <c:pt idx="17">
                  <c:v>43251</c:v>
                </c:pt>
                <c:pt idx="18">
                  <c:v>43220</c:v>
                </c:pt>
                <c:pt idx="19">
                  <c:v>43190</c:v>
                </c:pt>
                <c:pt idx="20">
                  <c:v>43159</c:v>
                </c:pt>
                <c:pt idx="21">
                  <c:v>43131</c:v>
                </c:pt>
                <c:pt idx="22">
                  <c:v>43098</c:v>
                </c:pt>
                <c:pt idx="23">
                  <c:v>43069</c:v>
                </c:pt>
                <c:pt idx="24">
                  <c:v>43039</c:v>
                </c:pt>
                <c:pt idx="25">
                  <c:v>43007</c:v>
                </c:pt>
                <c:pt idx="26">
                  <c:v>42978</c:v>
                </c:pt>
                <c:pt idx="27">
                  <c:v>42947</c:v>
                </c:pt>
                <c:pt idx="28">
                  <c:v>42914</c:v>
                </c:pt>
                <c:pt idx="29">
                  <c:v>42886</c:v>
                </c:pt>
                <c:pt idx="30">
                  <c:v>42853</c:v>
                </c:pt>
                <c:pt idx="31">
                  <c:v>42825</c:v>
                </c:pt>
                <c:pt idx="32">
                  <c:v>42794</c:v>
                </c:pt>
                <c:pt idx="33">
                  <c:v>42766</c:v>
                </c:pt>
                <c:pt idx="34">
                  <c:v>42734</c:v>
                </c:pt>
                <c:pt idx="35">
                  <c:v>42704</c:v>
                </c:pt>
                <c:pt idx="36">
                  <c:v>42674</c:v>
                </c:pt>
                <c:pt idx="37">
                  <c:v>42643</c:v>
                </c:pt>
                <c:pt idx="38">
                  <c:v>42613</c:v>
                </c:pt>
                <c:pt idx="39">
                  <c:v>42580</c:v>
                </c:pt>
                <c:pt idx="40">
                  <c:v>42551</c:v>
                </c:pt>
                <c:pt idx="41">
                  <c:v>42521</c:v>
                </c:pt>
                <c:pt idx="42">
                  <c:v>42489</c:v>
                </c:pt>
                <c:pt idx="43">
                  <c:v>42460</c:v>
                </c:pt>
                <c:pt idx="44">
                  <c:v>42429</c:v>
                </c:pt>
                <c:pt idx="45">
                  <c:v>42398</c:v>
                </c:pt>
                <c:pt idx="46">
                  <c:v>42369</c:v>
                </c:pt>
                <c:pt idx="47">
                  <c:v>42338</c:v>
                </c:pt>
                <c:pt idx="48">
                  <c:v>42307</c:v>
                </c:pt>
                <c:pt idx="49">
                  <c:v>42277</c:v>
                </c:pt>
                <c:pt idx="50">
                  <c:v>42247</c:v>
                </c:pt>
                <c:pt idx="51">
                  <c:v>42216</c:v>
                </c:pt>
                <c:pt idx="52">
                  <c:v>42185</c:v>
                </c:pt>
                <c:pt idx="53">
                  <c:v>42153</c:v>
                </c:pt>
                <c:pt idx="54">
                  <c:v>42124</c:v>
                </c:pt>
                <c:pt idx="55">
                  <c:v>42094</c:v>
                </c:pt>
                <c:pt idx="56">
                  <c:v>42062</c:v>
                </c:pt>
                <c:pt idx="57">
                  <c:v>42034</c:v>
                </c:pt>
                <c:pt idx="58">
                  <c:v>42004</c:v>
                </c:pt>
                <c:pt idx="59">
                  <c:v>41971</c:v>
                </c:pt>
                <c:pt idx="60">
                  <c:v>41943</c:v>
                </c:pt>
                <c:pt idx="61">
                  <c:v>41912</c:v>
                </c:pt>
                <c:pt idx="62">
                  <c:v>41880</c:v>
                </c:pt>
                <c:pt idx="63">
                  <c:v>41851</c:v>
                </c:pt>
                <c:pt idx="64">
                  <c:v>41820</c:v>
                </c:pt>
                <c:pt idx="65">
                  <c:v>41789</c:v>
                </c:pt>
                <c:pt idx="66">
                  <c:v>41759</c:v>
                </c:pt>
                <c:pt idx="67">
                  <c:v>41729</c:v>
                </c:pt>
                <c:pt idx="68">
                  <c:v>41698</c:v>
                </c:pt>
                <c:pt idx="69">
                  <c:v>41670</c:v>
                </c:pt>
                <c:pt idx="70">
                  <c:v>41639</c:v>
                </c:pt>
                <c:pt idx="71">
                  <c:v>41607</c:v>
                </c:pt>
                <c:pt idx="72">
                  <c:v>41578</c:v>
                </c:pt>
                <c:pt idx="73">
                  <c:v>41547</c:v>
                </c:pt>
                <c:pt idx="74">
                  <c:v>41516</c:v>
                </c:pt>
                <c:pt idx="75">
                  <c:v>41486</c:v>
                </c:pt>
                <c:pt idx="76">
                  <c:v>41453</c:v>
                </c:pt>
                <c:pt idx="77">
                  <c:v>41425</c:v>
                </c:pt>
                <c:pt idx="78">
                  <c:v>41394</c:v>
                </c:pt>
                <c:pt idx="79">
                  <c:v>41362</c:v>
                </c:pt>
                <c:pt idx="80">
                  <c:v>41333</c:v>
                </c:pt>
                <c:pt idx="81">
                  <c:v>41305</c:v>
                </c:pt>
                <c:pt idx="82">
                  <c:v>41274</c:v>
                </c:pt>
                <c:pt idx="83">
                  <c:v>41243</c:v>
                </c:pt>
                <c:pt idx="84">
                  <c:v>41213</c:v>
                </c:pt>
                <c:pt idx="85">
                  <c:v>41180</c:v>
                </c:pt>
                <c:pt idx="86">
                  <c:v>41152</c:v>
                </c:pt>
                <c:pt idx="87">
                  <c:v>41121</c:v>
                </c:pt>
                <c:pt idx="88">
                  <c:v>41089</c:v>
                </c:pt>
                <c:pt idx="89">
                  <c:v>41060</c:v>
                </c:pt>
                <c:pt idx="90">
                  <c:v>41029</c:v>
                </c:pt>
                <c:pt idx="91">
                  <c:v>40998</c:v>
                </c:pt>
                <c:pt idx="92">
                  <c:v>40968</c:v>
                </c:pt>
                <c:pt idx="93">
                  <c:v>40939</c:v>
                </c:pt>
                <c:pt idx="94">
                  <c:v>40907</c:v>
                </c:pt>
                <c:pt idx="95">
                  <c:v>40877</c:v>
                </c:pt>
                <c:pt idx="96">
                  <c:v>40847</c:v>
                </c:pt>
                <c:pt idx="97">
                  <c:v>40816</c:v>
                </c:pt>
                <c:pt idx="98">
                  <c:v>40786</c:v>
                </c:pt>
                <c:pt idx="99">
                  <c:v>40753</c:v>
                </c:pt>
                <c:pt idx="100">
                  <c:v>40724</c:v>
                </c:pt>
                <c:pt idx="101">
                  <c:v>40694</c:v>
                </c:pt>
                <c:pt idx="102">
                  <c:v>40662</c:v>
                </c:pt>
                <c:pt idx="103">
                  <c:v>40633</c:v>
                </c:pt>
                <c:pt idx="104">
                  <c:v>40602</c:v>
                </c:pt>
                <c:pt idx="105">
                  <c:v>40574</c:v>
                </c:pt>
                <c:pt idx="106">
                  <c:v>40543</c:v>
                </c:pt>
                <c:pt idx="107">
                  <c:v>40512</c:v>
                </c:pt>
                <c:pt idx="108">
                  <c:v>40480</c:v>
                </c:pt>
              </c:numCache>
            </c:numRef>
          </c:xVal>
          <c:yVal>
            <c:numRef>
              <c:f>Weekly!$G$2:$G$138</c:f>
              <c:numCache>
                <c:formatCode>0.00%</c:formatCode>
                <c:ptCount val="137"/>
                <c:pt idx="1">
                  <c:v>-4.8029908188817697E-3</c:v>
                </c:pt>
                <c:pt idx="2">
                  <c:v>-7.0661723748587143E-3</c:v>
                </c:pt>
                <c:pt idx="3">
                  <c:v>-6.059227799227831E-3</c:v>
                </c:pt>
                <c:pt idx="4">
                  <c:v>-4.985210941121975E-3</c:v>
                </c:pt>
                <c:pt idx="5">
                  <c:v>-6.08133253301323E-3</c:v>
                </c:pt>
                <c:pt idx="6">
                  <c:v>-3.9030317716745359E-3</c:v>
                </c:pt>
                <c:pt idx="7">
                  <c:v>-3.4442161284504074E-3</c:v>
                </c:pt>
                <c:pt idx="8">
                  <c:v>-1.4315324535417891E-3</c:v>
                </c:pt>
                <c:pt idx="9">
                  <c:v>-3.8168353384150462E-3</c:v>
                </c:pt>
                <c:pt idx="10">
                  <c:v>-3.0498586926794107E-3</c:v>
                </c:pt>
                <c:pt idx="11">
                  <c:v>-2.7242986704237209E-3</c:v>
                </c:pt>
                <c:pt idx="12">
                  <c:v>-2.3990897821851926E-3</c:v>
                </c:pt>
                <c:pt idx="13">
                  <c:v>-2.0008267370272472E-3</c:v>
                </c:pt>
                <c:pt idx="14">
                  <c:v>1.8880302620915388E-3</c:v>
                </c:pt>
                <c:pt idx="15">
                  <c:v>3.6746803755029972E-3</c:v>
                </c:pt>
                <c:pt idx="16">
                  <c:v>2.6248031780427964E-3</c:v>
                </c:pt>
                <c:pt idx="17">
                  <c:v>3.2929737180666776E-3</c:v>
                </c:pt>
                <c:pt idx="18">
                  <c:v>3.4318053777207401E-3</c:v>
                </c:pt>
                <c:pt idx="19">
                  <c:v>2.6207977074132849E-3</c:v>
                </c:pt>
                <c:pt idx="20">
                  <c:v>2.7181777277842114E-3</c:v>
                </c:pt>
                <c:pt idx="21">
                  <c:v>4.9540195988642625E-3</c:v>
                </c:pt>
                <c:pt idx="22">
                  <c:v>4.6221022273493402E-3</c:v>
                </c:pt>
                <c:pt idx="23">
                  <c:v>4.0543433445884708E-3</c:v>
                </c:pt>
                <c:pt idx="24">
                  <c:v>4.0540513903556796E-3</c:v>
                </c:pt>
                <c:pt idx="25">
                  <c:v>3.6554741800729658E-3</c:v>
                </c:pt>
                <c:pt idx="26">
                  <c:v>4.3442189488996415E-3</c:v>
                </c:pt>
                <c:pt idx="27">
                  <c:v>5.283620533284906E-3</c:v>
                </c:pt>
                <c:pt idx="28">
                  <c:v>6.2749688334815274E-3</c:v>
                </c:pt>
                <c:pt idx="29">
                  <c:v>4.8219118974545854E-3</c:v>
                </c:pt>
                <c:pt idx="30">
                  <c:v>7.4799345232756586E-3</c:v>
                </c:pt>
                <c:pt idx="31">
                  <c:v>8.4459080707423289E-3</c:v>
                </c:pt>
                <c:pt idx="32">
                  <c:v>7.6101897667821211E-3</c:v>
                </c:pt>
                <c:pt idx="33">
                  <c:v>9.1478014184395353E-3</c:v>
                </c:pt>
                <c:pt idx="34">
                  <c:v>5.5516279069768798E-3</c:v>
                </c:pt>
                <c:pt idx="35">
                  <c:v>5.4052926786651466E-3</c:v>
                </c:pt>
                <c:pt idx="36">
                  <c:v>3.3158538446861627E-3</c:v>
                </c:pt>
                <c:pt idx="37">
                  <c:v>-3.5716329551068241E-4</c:v>
                </c:pt>
                <c:pt idx="38">
                  <c:v>1.0699371555641598E-3</c:v>
                </c:pt>
                <c:pt idx="39">
                  <c:v>2.6354046639233079E-3</c:v>
                </c:pt>
                <c:pt idx="40">
                  <c:v>3.8873643410851648E-3</c:v>
                </c:pt>
                <c:pt idx="41">
                  <c:v>7.6515768084529992E-3</c:v>
                </c:pt>
                <c:pt idx="42">
                  <c:v>8.3568544600939147E-3</c:v>
                </c:pt>
                <c:pt idx="43">
                  <c:v>6.8285377987028391E-3</c:v>
                </c:pt>
                <c:pt idx="44">
                  <c:v>6.8253341024046305E-3</c:v>
                </c:pt>
                <c:pt idx="45">
                  <c:v>8.9584596334819563E-3</c:v>
                </c:pt>
                <c:pt idx="46">
                  <c:v>1.0198153385460035E-2</c:v>
                </c:pt>
                <c:pt idx="47">
                  <c:v>9.2051458045649837E-3</c:v>
                </c:pt>
                <c:pt idx="48">
                  <c:v>1.1309913778809614E-2</c:v>
                </c:pt>
                <c:pt idx="49">
                  <c:v>9.0455088421755349E-3</c:v>
                </c:pt>
                <c:pt idx="50">
                  <c:v>1.3051894745525136E-2</c:v>
                </c:pt>
                <c:pt idx="51">
                  <c:v>1.2629642424731635E-2</c:v>
                </c:pt>
                <c:pt idx="52">
                  <c:v>1.3784285714285562E-2</c:v>
                </c:pt>
                <c:pt idx="53">
                  <c:v>1.269367297623851E-2</c:v>
                </c:pt>
                <c:pt idx="54">
                  <c:v>1.2530395376109853E-2</c:v>
                </c:pt>
                <c:pt idx="55">
                  <c:v>1.0039011071339572E-2</c:v>
                </c:pt>
                <c:pt idx="56">
                  <c:v>1.1881965226113679E-2</c:v>
                </c:pt>
                <c:pt idx="57">
                  <c:v>9.2843050472381609E-3</c:v>
                </c:pt>
                <c:pt idx="58">
                  <c:v>1.5043663382868597E-2</c:v>
                </c:pt>
                <c:pt idx="59">
                  <c:v>1.3194290651605815E-2</c:v>
                </c:pt>
                <c:pt idx="60">
                  <c:v>1.4506638176638206E-2</c:v>
                </c:pt>
                <c:pt idx="61">
                  <c:v>1.5474017327861255E-2</c:v>
                </c:pt>
                <c:pt idx="62">
                  <c:v>1.5909191084638348E-2</c:v>
                </c:pt>
                <c:pt idx="63">
                  <c:v>1.7847548638132482E-2</c:v>
                </c:pt>
                <c:pt idx="64">
                  <c:v>1.7102546136386017E-2</c:v>
                </c:pt>
                <c:pt idx="65">
                  <c:v>1.6685671612459319E-2</c:v>
                </c:pt>
                <c:pt idx="66">
                  <c:v>1.8019953051643292E-2</c:v>
                </c:pt>
                <c:pt idx="67">
                  <c:v>1.891357744841609E-2</c:v>
                </c:pt>
                <c:pt idx="68">
                  <c:v>1.8752514734774052E-2</c:v>
                </c:pt>
                <c:pt idx="69">
                  <c:v>1.8308224225793625E-2</c:v>
                </c:pt>
                <c:pt idx="70">
                  <c:v>2.1057433292185006E-2</c:v>
                </c:pt>
                <c:pt idx="71">
                  <c:v>1.9099355720421575E-2</c:v>
                </c:pt>
                <c:pt idx="72">
                  <c:v>1.7209983733224968E-2</c:v>
                </c:pt>
                <c:pt idx="73">
                  <c:v>1.6572819782232476E-2</c:v>
                </c:pt>
                <c:pt idx="74">
                  <c:v>1.8866445961087944E-2</c:v>
                </c:pt>
                <c:pt idx="75">
                  <c:v>1.5752595014303337E-2</c:v>
                </c:pt>
                <c:pt idx="76">
                  <c:v>1.4622802098043326E-2</c:v>
                </c:pt>
                <c:pt idx="77">
                  <c:v>1.0974081632652951E-2</c:v>
                </c:pt>
                <c:pt idx="78">
                  <c:v>8.6130374551053566E-3</c:v>
                </c:pt>
                <c:pt idx="79">
                  <c:v>1.0547960093398263E-2</c:v>
                </c:pt>
                <c:pt idx="80">
                  <c:v>9.5136214347452432E-3</c:v>
                </c:pt>
                <c:pt idx="81">
                  <c:v>9.7312474103150651E-3</c:v>
                </c:pt>
                <c:pt idx="82">
                  <c:v>6.7643804034583279E-3</c:v>
                </c:pt>
                <c:pt idx="83">
                  <c:v>5.5633947623664913E-3</c:v>
                </c:pt>
                <c:pt idx="84">
                  <c:v>5.3689570013789063E-3</c:v>
                </c:pt>
                <c:pt idx="85">
                  <c:v>4.6692560287326214E-3</c:v>
                </c:pt>
                <c:pt idx="86">
                  <c:v>4.3859203980100344E-3</c:v>
                </c:pt>
                <c:pt idx="87">
                  <c:v>2.601331285202093E-3</c:v>
                </c:pt>
                <c:pt idx="88">
                  <c:v>3.0967614989347494E-3</c:v>
                </c:pt>
                <c:pt idx="89">
                  <c:v>3.104800817160509E-3</c:v>
                </c:pt>
                <c:pt idx="90">
                  <c:v>6.636915560009931E-3</c:v>
                </c:pt>
                <c:pt idx="91">
                  <c:v>8.9105212984192887E-3</c:v>
                </c:pt>
                <c:pt idx="92">
                  <c:v>6.6994577942082936E-3</c:v>
                </c:pt>
                <c:pt idx="93">
                  <c:v>3.8706857217779209E-3</c:v>
                </c:pt>
                <c:pt idx="94">
                  <c:v>2.0644311532960705E-3</c:v>
                </c:pt>
                <c:pt idx="95">
                  <c:v>2.5786189126511816E-3</c:v>
                </c:pt>
                <c:pt idx="96">
                  <c:v>3.6275310221312966E-3</c:v>
                </c:pt>
                <c:pt idx="97">
                  <c:v>3.3255048014532631E-3</c:v>
                </c:pt>
                <c:pt idx="98">
                  <c:v>8.5375293503780914E-3</c:v>
                </c:pt>
                <c:pt idx="99">
                  <c:v>1.3104116727462265E-2</c:v>
                </c:pt>
                <c:pt idx="100">
                  <c:v>1.8119980139026881E-2</c:v>
                </c:pt>
                <c:pt idx="101">
                  <c:v>1.7445299313052106E-2</c:v>
                </c:pt>
                <c:pt idx="102">
                  <c:v>1.8794533809582271E-2</c:v>
                </c:pt>
                <c:pt idx="103">
                  <c:v>1.9699694454469036E-2</c:v>
                </c:pt>
                <c:pt idx="104">
                  <c:v>1.8910943996086893E-2</c:v>
                </c:pt>
                <c:pt idx="105">
                  <c:v>1.8565592393954229E-2</c:v>
                </c:pt>
                <c:pt idx="106">
                  <c:v>1.7740019723865661E-2</c:v>
                </c:pt>
                <c:pt idx="107">
                  <c:v>1.0763824829728923E-2</c:v>
                </c:pt>
                <c:pt idx="108">
                  <c:v>1.2963283582089345E-2</c:v>
                </c:pt>
              </c:numCache>
            </c:numRef>
          </c:yVal>
          <c:smooth val="1"/>
        </c:ser>
        <c:ser>
          <c:idx val="1"/>
          <c:order val="1"/>
          <c:spPr>
            <a:ln w="9525">
              <a:solidFill>
                <a:sysClr val="windowText" lastClr="000000"/>
              </a:solidFill>
              <a:prstDash val="sysDash"/>
            </a:ln>
          </c:spPr>
          <c:marker>
            <c:symbol val="none"/>
          </c:marker>
          <c:xVal>
            <c:numRef>
              <c:f>Weekly!$A$4:$A$139</c:f>
              <c:numCache>
                <c:formatCode>m/d/yyyy</c:formatCode>
                <c:ptCount val="136"/>
                <c:pt idx="0">
                  <c:v>43707</c:v>
                </c:pt>
                <c:pt idx="1">
                  <c:v>43677</c:v>
                </c:pt>
                <c:pt idx="2">
                  <c:v>43646</c:v>
                </c:pt>
                <c:pt idx="3">
                  <c:v>43616</c:v>
                </c:pt>
                <c:pt idx="4">
                  <c:v>43585</c:v>
                </c:pt>
                <c:pt idx="5">
                  <c:v>43555</c:v>
                </c:pt>
                <c:pt idx="6">
                  <c:v>43524</c:v>
                </c:pt>
                <c:pt idx="7">
                  <c:v>43496</c:v>
                </c:pt>
                <c:pt idx="8">
                  <c:v>43465</c:v>
                </c:pt>
                <c:pt idx="9">
                  <c:v>43434</c:v>
                </c:pt>
                <c:pt idx="10">
                  <c:v>43404</c:v>
                </c:pt>
                <c:pt idx="11">
                  <c:v>43371</c:v>
                </c:pt>
                <c:pt idx="12">
                  <c:v>43343</c:v>
                </c:pt>
                <c:pt idx="13">
                  <c:v>43312</c:v>
                </c:pt>
                <c:pt idx="14">
                  <c:v>43280</c:v>
                </c:pt>
                <c:pt idx="15">
                  <c:v>43251</c:v>
                </c:pt>
                <c:pt idx="16">
                  <c:v>43220</c:v>
                </c:pt>
                <c:pt idx="17">
                  <c:v>43190</c:v>
                </c:pt>
                <c:pt idx="18">
                  <c:v>43159</c:v>
                </c:pt>
                <c:pt idx="19">
                  <c:v>43131</c:v>
                </c:pt>
                <c:pt idx="20">
                  <c:v>43098</c:v>
                </c:pt>
                <c:pt idx="21">
                  <c:v>43069</c:v>
                </c:pt>
                <c:pt idx="22">
                  <c:v>43039</c:v>
                </c:pt>
                <c:pt idx="23">
                  <c:v>43007</c:v>
                </c:pt>
                <c:pt idx="24">
                  <c:v>42978</c:v>
                </c:pt>
                <c:pt idx="25">
                  <c:v>42947</c:v>
                </c:pt>
                <c:pt idx="26">
                  <c:v>42914</c:v>
                </c:pt>
                <c:pt idx="27">
                  <c:v>42886</c:v>
                </c:pt>
                <c:pt idx="28">
                  <c:v>42853</c:v>
                </c:pt>
                <c:pt idx="29">
                  <c:v>42825</c:v>
                </c:pt>
                <c:pt idx="30">
                  <c:v>42794</c:v>
                </c:pt>
                <c:pt idx="31">
                  <c:v>42766</c:v>
                </c:pt>
                <c:pt idx="32">
                  <c:v>42734</c:v>
                </c:pt>
                <c:pt idx="33">
                  <c:v>42704</c:v>
                </c:pt>
                <c:pt idx="34">
                  <c:v>42674</c:v>
                </c:pt>
                <c:pt idx="35">
                  <c:v>42643</c:v>
                </c:pt>
                <c:pt idx="36">
                  <c:v>42613</c:v>
                </c:pt>
                <c:pt idx="37">
                  <c:v>42580</c:v>
                </c:pt>
                <c:pt idx="38">
                  <c:v>42551</c:v>
                </c:pt>
                <c:pt idx="39">
                  <c:v>42521</c:v>
                </c:pt>
                <c:pt idx="40">
                  <c:v>42489</c:v>
                </c:pt>
                <c:pt idx="41">
                  <c:v>42460</c:v>
                </c:pt>
                <c:pt idx="42">
                  <c:v>42429</c:v>
                </c:pt>
                <c:pt idx="43">
                  <c:v>42398</c:v>
                </c:pt>
                <c:pt idx="44">
                  <c:v>42369</c:v>
                </c:pt>
                <c:pt idx="45">
                  <c:v>42338</c:v>
                </c:pt>
                <c:pt idx="46">
                  <c:v>42307</c:v>
                </c:pt>
                <c:pt idx="47">
                  <c:v>42277</c:v>
                </c:pt>
                <c:pt idx="48">
                  <c:v>42247</c:v>
                </c:pt>
                <c:pt idx="49">
                  <c:v>42216</c:v>
                </c:pt>
                <c:pt idx="50">
                  <c:v>42185</c:v>
                </c:pt>
                <c:pt idx="51">
                  <c:v>42153</c:v>
                </c:pt>
                <c:pt idx="52">
                  <c:v>42124</c:v>
                </c:pt>
                <c:pt idx="53">
                  <c:v>42094</c:v>
                </c:pt>
                <c:pt idx="54">
                  <c:v>42062</c:v>
                </c:pt>
                <c:pt idx="55">
                  <c:v>42034</c:v>
                </c:pt>
                <c:pt idx="56">
                  <c:v>42004</c:v>
                </c:pt>
                <c:pt idx="57">
                  <c:v>41971</c:v>
                </c:pt>
                <c:pt idx="58">
                  <c:v>41943</c:v>
                </c:pt>
                <c:pt idx="59">
                  <c:v>41912</c:v>
                </c:pt>
                <c:pt idx="60">
                  <c:v>41880</c:v>
                </c:pt>
                <c:pt idx="61">
                  <c:v>41851</c:v>
                </c:pt>
                <c:pt idx="62">
                  <c:v>41820</c:v>
                </c:pt>
                <c:pt idx="63">
                  <c:v>41789</c:v>
                </c:pt>
                <c:pt idx="64">
                  <c:v>41759</c:v>
                </c:pt>
                <c:pt idx="65">
                  <c:v>41729</c:v>
                </c:pt>
                <c:pt idx="66">
                  <c:v>41698</c:v>
                </c:pt>
                <c:pt idx="67">
                  <c:v>41670</c:v>
                </c:pt>
                <c:pt idx="68">
                  <c:v>41639</c:v>
                </c:pt>
                <c:pt idx="69">
                  <c:v>41607</c:v>
                </c:pt>
                <c:pt idx="70">
                  <c:v>41578</c:v>
                </c:pt>
                <c:pt idx="71">
                  <c:v>41547</c:v>
                </c:pt>
                <c:pt idx="72">
                  <c:v>41516</c:v>
                </c:pt>
                <c:pt idx="73">
                  <c:v>41486</c:v>
                </c:pt>
                <c:pt idx="74">
                  <c:v>41453</c:v>
                </c:pt>
                <c:pt idx="75">
                  <c:v>41425</c:v>
                </c:pt>
                <c:pt idx="76">
                  <c:v>41394</c:v>
                </c:pt>
                <c:pt idx="77">
                  <c:v>41362</c:v>
                </c:pt>
                <c:pt idx="78">
                  <c:v>41333</c:v>
                </c:pt>
                <c:pt idx="79">
                  <c:v>41305</c:v>
                </c:pt>
                <c:pt idx="80">
                  <c:v>41274</c:v>
                </c:pt>
                <c:pt idx="81">
                  <c:v>41243</c:v>
                </c:pt>
                <c:pt idx="82">
                  <c:v>41213</c:v>
                </c:pt>
                <c:pt idx="83">
                  <c:v>41180</c:v>
                </c:pt>
                <c:pt idx="84">
                  <c:v>41152</c:v>
                </c:pt>
                <c:pt idx="85">
                  <c:v>41121</c:v>
                </c:pt>
                <c:pt idx="86">
                  <c:v>41089</c:v>
                </c:pt>
                <c:pt idx="87">
                  <c:v>41060</c:v>
                </c:pt>
                <c:pt idx="88">
                  <c:v>41029</c:v>
                </c:pt>
                <c:pt idx="89">
                  <c:v>40998</c:v>
                </c:pt>
                <c:pt idx="90">
                  <c:v>40968</c:v>
                </c:pt>
                <c:pt idx="91">
                  <c:v>40939</c:v>
                </c:pt>
                <c:pt idx="92">
                  <c:v>40907</c:v>
                </c:pt>
                <c:pt idx="93">
                  <c:v>40877</c:v>
                </c:pt>
                <c:pt idx="94">
                  <c:v>40847</c:v>
                </c:pt>
                <c:pt idx="95">
                  <c:v>40816</c:v>
                </c:pt>
                <c:pt idx="96">
                  <c:v>40786</c:v>
                </c:pt>
                <c:pt idx="97">
                  <c:v>40753</c:v>
                </c:pt>
                <c:pt idx="98">
                  <c:v>40724</c:v>
                </c:pt>
                <c:pt idx="99">
                  <c:v>40694</c:v>
                </c:pt>
                <c:pt idx="100">
                  <c:v>40662</c:v>
                </c:pt>
                <c:pt idx="101">
                  <c:v>40633</c:v>
                </c:pt>
                <c:pt idx="102">
                  <c:v>40602</c:v>
                </c:pt>
                <c:pt idx="103">
                  <c:v>40574</c:v>
                </c:pt>
                <c:pt idx="104">
                  <c:v>40543</c:v>
                </c:pt>
                <c:pt idx="105">
                  <c:v>40512</c:v>
                </c:pt>
                <c:pt idx="106">
                  <c:v>40480</c:v>
                </c:pt>
              </c:numCache>
            </c:numRef>
          </c:xVal>
          <c:yVal>
            <c:numRef>
              <c:f>Weekly!$F$4:$F$159</c:f>
              <c:numCache>
                <c:formatCode>General</c:formatCode>
                <c:ptCount val="1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numCache>
            </c:numRef>
          </c:yVal>
          <c:smooth val="1"/>
        </c:ser>
        <c:dLbls>
          <c:showLegendKey val="0"/>
          <c:showVal val="0"/>
          <c:showCatName val="0"/>
          <c:showSerName val="0"/>
          <c:showPercent val="0"/>
          <c:showBubbleSize val="0"/>
        </c:dLbls>
        <c:axId val="2045779264"/>
        <c:axId val="2045766208"/>
      </c:scatterChart>
      <c:valAx>
        <c:axId val="2045779264"/>
        <c:scaling>
          <c:orientation val="minMax"/>
          <c:max val="43738"/>
          <c:min val="40787"/>
        </c:scaling>
        <c:delete val="0"/>
        <c:axPos val="b"/>
        <c:numFmt formatCode="[$-409]mmm\-yy;@" sourceLinked="0"/>
        <c:majorTickMark val="out"/>
        <c:minorTickMark val="none"/>
        <c:tickLblPos val="nextTo"/>
        <c:crossAx val="2045766208"/>
        <c:crossesAt val="-1.0000000000000002E-2"/>
        <c:crossBetween val="midCat"/>
        <c:majorUnit val="731"/>
      </c:valAx>
      <c:valAx>
        <c:axId val="2045766208"/>
        <c:scaling>
          <c:orientation val="minMax"/>
          <c:max val="2.4000000000000004E-2"/>
          <c:min val="-8.0000000000000019E-3"/>
        </c:scaling>
        <c:delete val="0"/>
        <c:axPos val="l"/>
        <c:majorGridlines>
          <c:spPr>
            <a:ln>
              <a:noFill/>
            </a:ln>
          </c:spPr>
        </c:majorGridlines>
        <c:numFmt formatCode="0.0%" sourceLinked="0"/>
        <c:majorTickMark val="out"/>
        <c:minorTickMark val="none"/>
        <c:tickLblPos val="nextTo"/>
        <c:crossAx val="2045779264"/>
        <c:crosses val="autoZero"/>
        <c:crossBetween val="midCat"/>
        <c:majorUnit val="4.000000000000001E-3"/>
      </c:valAx>
      <c:spPr>
        <a:noFill/>
        <a:ln w="25400">
          <a:noFill/>
        </a:ln>
      </c:spPr>
    </c:plotArea>
    <c:plotVisOnly val="1"/>
    <c:dispBlanksAs val="gap"/>
    <c:showDLblsOverMax val="0"/>
  </c:chart>
  <c:spPr>
    <a:solidFill>
      <a:schemeClr val="bg1"/>
    </a:solidFill>
  </c:spPr>
  <c:txPr>
    <a:bodyPr/>
    <a:lstStyle/>
    <a:p>
      <a:pPr>
        <a:defRPr sz="1100">
          <a:latin typeface="Book Antiqua" pitchFamily="18" charset="0"/>
        </a:defRPr>
      </a:pPr>
      <a:endParaRPr lang="en-US"/>
    </a:p>
  </c:txPr>
  <c:externalData r:id="rId1">
    <c:autoUpdate val="0"/>
  </c:externalData>
  <c:userShapes r:id="rId2"/>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800"/>
              <a:t>U.S.</a:t>
            </a:r>
            <a:r>
              <a:rPr lang="en-US" sz="1800" baseline="0"/>
              <a:t> 10 Year Yield Compared to Global Baselines</a:t>
            </a:r>
            <a:endParaRPr lang="en-US" sz="1800"/>
          </a:p>
        </c:rich>
      </c:tx>
      <c:layout/>
      <c:overlay val="1"/>
    </c:title>
    <c:autoTitleDeleted val="0"/>
    <c:plotArea>
      <c:layout>
        <c:manualLayout>
          <c:layoutTarget val="inner"/>
          <c:xMode val="edge"/>
          <c:yMode val="edge"/>
          <c:x val="5.3488517060367453E-2"/>
          <c:y val="6.0225311310915686E-2"/>
          <c:w val="0.89490037182852133"/>
          <c:h val="0.90754868284725676"/>
        </c:manualLayout>
      </c:layout>
      <c:scatterChart>
        <c:scatterStyle val="smoothMarker"/>
        <c:varyColors val="0"/>
        <c:ser>
          <c:idx val="0"/>
          <c:order val="0"/>
          <c:spPr>
            <a:ln>
              <a:solidFill>
                <a:srgbClr val="FF0000"/>
              </a:solidFill>
              <a:prstDash val="sysDot"/>
            </a:ln>
          </c:spPr>
          <c:marker>
            <c:symbol val="none"/>
          </c:marker>
          <c:dLbls>
            <c:dLbl>
              <c:idx val="2"/>
              <c:layout>
                <c:manualLayout>
                  <c:x val="9.2592592592592587E-3"/>
                  <c:y val="1.0245901639344112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wrap="square" lIns="38100" tIns="19050" rIns="38100" bIns="19050" anchor="ctr">
                <a:spAutoFit/>
              </a:bodyPr>
              <a:lstStyle/>
              <a:p>
                <a:pPr>
                  <a:defRPr b="1">
                    <a:solidFill>
                      <a:srgbClr val="FF0000"/>
                    </a:solidFill>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ext>
            </c:extLst>
          </c:dLbls>
          <c:xVal>
            <c:numRef>
              <c:f>Weekly!$A$2:$A$1498</c:f>
              <c:numCache>
                <c:formatCode>m/d/yyyy</c:formatCode>
                <c:ptCount val="1497"/>
                <c:pt idx="1">
                  <c:v>43734</c:v>
                </c:pt>
                <c:pt idx="2">
                  <c:v>43707</c:v>
                </c:pt>
                <c:pt idx="3">
                  <c:v>43677</c:v>
                </c:pt>
                <c:pt idx="4">
                  <c:v>43646</c:v>
                </c:pt>
                <c:pt idx="5">
                  <c:v>43616</c:v>
                </c:pt>
                <c:pt idx="6">
                  <c:v>43585</c:v>
                </c:pt>
                <c:pt idx="7">
                  <c:v>43555</c:v>
                </c:pt>
                <c:pt idx="8">
                  <c:v>43524</c:v>
                </c:pt>
                <c:pt idx="9">
                  <c:v>43496</c:v>
                </c:pt>
                <c:pt idx="10">
                  <c:v>43465</c:v>
                </c:pt>
                <c:pt idx="11">
                  <c:v>43434</c:v>
                </c:pt>
                <c:pt idx="12">
                  <c:v>43404</c:v>
                </c:pt>
                <c:pt idx="13">
                  <c:v>43371</c:v>
                </c:pt>
                <c:pt idx="14">
                  <c:v>43343</c:v>
                </c:pt>
                <c:pt idx="15">
                  <c:v>43312</c:v>
                </c:pt>
                <c:pt idx="16">
                  <c:v>43280</c:v>
                </c:pt>
                <c:pt idx="17">
                  <c:v>43251</c:v>
                </c:pt>
                <c:pt idx="18">
                  <c:v>43220</c:v>
                </c:pt>
                <c:pt idx="19">
                  <c:v>43190</c:v>
                </c:pt>
                <c:pt idx="20">
                  <c:v>43159</c:v>
                </c:pt>
                <c:pt idx="21">
                  <c:v>43131</c:v>
                </c:pt>
                <c:pt idx="22">
                  <c:v>43098</c:v>
                </c:pt>
                <c:pt idx="23">
                  <c:v>43069</c:v>
                </c:pt>
                <c:pt idx="24">
                  <c:v>43039</c:v>
                </c:pt>
                <c:pt idx="25">
                  <c:v>43007</c:v>
                </c:pt>
                <c:pt idx="26">
                  <c:v>42978</c:v>
                </c:pt>
                <c:pt idx="27">
                  <c:v>42947</c:v>
                </c:pt>
                <c:pt idx="28">
                  <c:v>42914</c:v>
                </c:pt>
                <c:pt idx="29">
                  <c:v>42886</c:v>
                </c:pt>
                <c:pt idx="30">
                  <c:v>42853</c:v>
                </c:pt>
                <c:pt idx="31">
                  <c:v>42825</c:v>
                </c:pt>
                <c:pt idx="32">
                  <c:v>42794</c:v>
                </c:pt>
                <c:pt idx="33">
                  <c:v>42766</c:v>
                </c:pt>
                <c:pt idx="34">
                  <c:v>42734</c:v>
                </c:pt>
                <c:pt idx="35">
                  <c:v>42704</c:v>
                </c:pt>
                <c:pt idx="36">
                  <c:v>42674</c:v>
                </c:pt>
                <c:pt idx="37">
                  <c:v>42643</c:v>
                </c:pt>
                <c:pt idx="38">
                  <c:v>42613</c:v>
                </c:pt>
                <c:pt idx="39">
                  <c:v>42580</c:v>
                </c:pt>
                <c:pt idx="40">
                  <c:v>42551</c:v>
                </c:pt>
                <c:pt idx="41">
                  <c:v>42521</c:v>
                </c:pt>
                <c:pt idx="42">
                  <c:v>42489</c:v>
                </c:pt>
                <c:pt idx="43">
                  <c:v>42460</c:v>
                </c:pt>
                <c:pt idx="44">
                  <c:v>42429</c:v>
                </c:pt>
                <c:pt idx="45">
                  <c:v>42398</c:v>
                </c:pt>
                <c:pt idx="46">
                  <c:v>42369</c:v>
                </c:pt>
                <c:pt idx="47">
                  <c:v>42338</c:v>
                </c:pt>
                <c:pt idx="48">
                  <c:v>42307</c:v>
                </c:pt>
                <c:pt idx="49">
                  <c:v>42277</c:v>
                </c:pt>
                <c:pt idx="50">
                  <c:v>42247</c:v>
                </c:pt>
                <c:pt idx="51">
                  <c:v>42216</c:v>
                </c:pt>
                <c:pt idx="52">
                  <c:v>42185</c:v>
                </c:pt>
                <c:pt idx="53">
                  <c:v>42153</c:v>
                </c:pt>
                <c:pt idx="54">
                  <c:v>42124</c:v>
                </c:pt>
                <c:pt idx="55">
                  <c:v>42094</c:v>
                </c:pt>
                <c:pt idx="56">
                  <c:v>42062</c:v>
                </c:pt>
                <c:pt idx="57">
                  <c:v>42034</c:v>
                </c:pt>
                <c:pt idx="58">
                  <c:v>42004</c:v>
                </c:pt>
                <c:pt idx="59">
                  <c:v>41971</c:v>
                </c:pt>
                <c:pt idx="60">
                  <c:v>41943</c:v>
                </c:pt>
                <c:pt idx="61">
                  <c:v>41912</c:v>
                </c:pt>
                <c:pt idx="62">
                  <c:v>41880</c:v>
                </c:pt>
                <c:pt idx="63">
                  <c:v>41851</c:v>
                </c:pt>
                <c:pt idx="64">
                  <c:v>41820</c:v>
                </c:pt>
                <c:pt idx="65">
                  <c:v>41789</c:v>
                </c:pt>
                <c:pt idx="66">
                  <c:v>41759</c:v>
                </c:pt>
                <c:pt idx="67">
                  <c:v>41729</c:v>
                </c:pt>
                <c:pt idx="68">
                  <c:v>41698</c:v>
                </c:pt>
                <c:pt idx="69">
                  <c:v>41670</c:v>
                </c:pt>
                <c:pt idx="70">
                  <c:v>41639</c:v>
                </c:pt>
                <c:pt idx="71">
                  <c:v>41607</c:v>
                </c:pt>
                <c:pt idx="72">
                  <c:v>41578</c:v>
                </c:pt>
                <c:pt idx="73">
                  <c:v>41547</c:v>
                </c:pt>
                <c:pt idx="74">
                  <c:v>41516</c:v>
                </c:pt>
                <c:pt idx="75">
                  <c:v>41486</c:v>
                </c:pt>
                <c:pt idx="76">
                  <c:v>41453</c:v>
                </c:pt>
                <c:pt idx="77">
                  <c:v>41425</c:v>
                </c:pt>
                <c:pt idx="78">
                  <c:v>41394</c:v>
                </c:pt>
                <c:pt idx="79">
                  <c:v>41362</c:v>
                </c:pt>
                <c:pt idx="80">
                  <c:v>41333</c:v>
                </c:pt>
                <c:pt idx="81">
                  <c:v>41305</c:v>
                </c:pt>
                <c:pt idx="82">
                  <c:v>41274</c:v>
                </c:pt>
                <c:pt idx="83">
                  <c:v>41243</c:v>
                </c:pt>
                <c:pt idx="84">
                  <c:v>41213</c:v>
                </c:pt>
                <c:pt idx="85">
                  <c:v>41180</c:v>
                </c:pt>
                <c:pt idx="86">
                  <c:v>41152</c:v>
                </c:pt>
                <c:pt idx="87">
                  <c:v>41121</c:v>
                </c:pt>
                <c:pt idx="88">
                  <c:v>41089</c:v>
                </c:pt>
                <c:pt idx="89">
                  <c:v>41060</c:v>
                </c:pt>
                <c:pt idx="90">
                  <c:v>41029</c:v>
                </c:pt>
                <c:pt idx="91">
                  <c:v>40998</c:v>
                </c:pt>
                <c:pt idx="92">
                  <c:v>40968</c:v>
                </c:pt>
                <c:pt idx="93">
                  <c:v>40939</c:v>
                </c:pt>
                <c:pt idx="94">
                  <c:v>40907</c:v>
                </c:pt>
                <c:pt idx="95">
                  <c:v>40877</c:v>
                </c:pt>
                <c:pt idx="96">
                  <c:v>40847</c:v>
                </c:pt>
                <c:pt idx="97">
                  <c:v>40816</c:v>
                </c:pt>
                <c:pt idx="98">
                  <c:v>40786</c:v>
                </c:pt>
                <c:pt idx="99">
                  <c:v>40753</c:v>
                </c:pt>
                <c:pt idx="100">
                  <c:v>40724</c:v>
                </c:pt>
                <c:pt idx="101">
                  <c:v>40694</c:v>
                </c:pt>
                <c:pt idx="102">
                  <c:v>40662</c:v>
                </c:pt>
                <c:pt idx="103">
                  <c:v>40633</c:v>
                </c:pt>
                <c:pt idx="104">
                  <c:v>40602</c:v>
                </c:pt>
                <c:pt idx="105">
                  <c:v>40574</c:v>
                </c:pt>
                <c:pt idx="106">
                  <c:v>40543</c:v>
                </c:pt>
                <c:pt idx="107">
                  <c:v>40512</c:v>
                </c:pt>
                <c:pt idx="108">
                  <c:v>40480</c:v>
                </c:pt>
              </c:numCache>
            </c:numRef>
          </c:xVal>
          <c:yVal>
            <c:numRef>
              <c:f>Weekly!$G$1:$G$1870</c:f>
              <c:numCache>
                <c:formatCode>General</c:formatCode>
                <c:ptCount val="1870"/>
                <c:pt idx="2" formatCode="0.00%">
                  <c:v>-4.8029908188817697E-3</c:v>
                </c:pt>
                <c:pt idx="3" formatCode="0.00%">
                  <c:v>-7.0661723748587143E-3</c:v>
                </c:pt>
                <c:pt idx="4" formatCode="0.00%">
                  <c:v>-6.059227799227831E-3</c:v>
                </c:pt>
                <c:pt idx="5" formatCode="0.00%">
                  <c:v>-4.985210941121975E-3</c:v>
                </c:pt>
                <c:pt idx="6" formatCode="0.00%">
                  <c:v>-6.08133253301323E-3</c:v>
                </c:pt>
                <c:pt idx="7" formatCode="0.00%">
                  <c:v>-3.9030317716745359E-3</c:v>
                </c:pt>
                <c:pt idx="8" formatCode="0.00%">
                  <c:v>-3.4442161284504074E-3</c:v>
                </c:pt>
                <c:pt idx="9" formatCode="0.00%">
                  <c:v>-1.4315324535417891E-3</c:v>
                </c:pt>
                <c:pt idx="10" formatCode="0.00%">
                  <c:v>-3.8168353384150462E-3</c:v>
                </c:pt>
                <c:pt idx="11" formatCode="0.00%">
                  <c:v>-3.0498586926794107E-3</c:v>
                </c:pt>
                <c:pt idx="12" formatCode="0.00%">
                  <c:v>-2.7242986704237209E-3</c:v>
                </c:pt>
                <c:pt idx="13" formatCode="0.00%">
                  <c:v>-2.3990897821851926E-3</c:v>
                </c:pt>
                <c:pt idx="14" formatCode="0.00%">
                  <c:v>-2.0008267370272472E-3</c:v>
                </c:pt>
                <c:pt idx="15" formatCode="0.00%">
                  <c:v>1.8880302620915388E-3</c:v>
                </c:pt>
                <c:pt idx="16" formatCode="0.00%">
                  <c:v>3.6746803755029972E-3</c:v>
                </c:pt>
                <c:pt idx="17" formatCode="0.00%">
                  <c:v>2.6248031780427964E-3</c:v>
                </c:pt>
                <c:pt idx="18" formatCode="0.00%">
                  <c:v>3.2929737180666776E-3</c:v>
                </c:pt>
                <c:pt idx="19" formatCode="0.00%">
                  <c:v>3.4318053777207401E-3</c:v>
                </c:pt>
                <c:pt idx="20" formatCode="0.00%">
                  <c:v>2.6207977074132849E-3</c:v>
                </c:pt>
                <c:pt idx="21" formatCode="0.00%">
                  <c:v>2.7181777277842114E-3</c:v>
                </c:pt>
                <c:pt idx="22" formatCode="0.00%">
                  <c:v>4.9540195988642625E-3</c:v>
                </c:pt>
                <c:pt idx="23" formatCode="0.00%">
                  <c:v>4.6221022273493402E-3</c:v>
                </c:pt>
                <c:pt idx="24" formatCode="0.00%">
                  <c:v>4.0543433445884708E-3</c:v>
                </c:pt>
                <c:pt idx="25" formatCode="0.00%">
                  <c:v>4.0540513903556796E-3</c:v>
                </c:pt>
                <c:pt idx="26" formatCode="0.00%">
                  <c:v>3.6554741800729658E-3</c:v>
                </c:pt>
                <c:pt idx="27" formatCode="0.00%">
                  <c:v>4.3442189488996415E-3</c:v>
                </c:pt>
                <c:pt idx="28" formatCode="0.00%">
                  <c:v>5.283620533284906E-3</c:v>
                </c:pt>
                <c:pt idx="29" formatCode="0.00%">
                  <c:v>6.2749688334815274E-3</c:v>
                </c:pt>
                <c:pt idx="30" formatCode="0.00%">
                  <c:v>4.8219118974545854E-3</c:v>
                </c:pt>
                <c:pt idx="31" formatCode="0.00%">
                  <c:v>7.4799345232756586E-3</c:v>
                </c:pt>
                <c:pt idx="32" formatCode="0.00%">
                  <c:v>8.4459080707423289E-3</c:v>
                </c:pt>
                <c:pt idx="33" formatCode="0.00%">
                  <c:v>7.6101897667821211E-3</c:v>
                </c:pt>
                <c:pt idx="34" formatCode="0.00%">
                  <c:v>9.1478014184395353E-3</c:v>
                </c:pt>
                <c:pt idx="35" formatCode="0.00%">
                  <c:v>5.5516279069768798E-3</c:v>
                </c:pt>
                <c:pt idx="36" formatCode="0.00%">
                  <c:v>5.4052926786651466E-3</c:v>
                </c:pt>
                <c:pt idx="37" formatCode="0.00%">
                  <c:v>3.3158538446861627E-3</c:v>
                </c:pt>
                <c:pt idx="38" formatCode="0.00%">
                  <c:v>-3.5716329551068241E-4</c:v>
                </c:pt>
                <c:pt idx="39" formatCode="0.00%">
                  <c:v>1.0699371555641598E-3</c:v>
                </c:pt>
                <c:pt idx="40" formatCode="0.00%">
                  <c:v>2.6354046639233079E-3</c:v>
                </c:pt>
                <c:pt idx="41" formatCode="0.00%">
                  <c:v>3.8873643410851648E-3</c:v>
                </c:pt>
                <c:pt idx="42" formatCode="0.00%">
                  <c:v>7.6515768084529992E-3</c:v>
                </c:pt>
                <c:pt idx="43" formatCode="0.00%">
                  <c:v>8.3568544600939147E-3</c:v>
                </c:pt>
                <c:pt idx="44" formatCode="0.00%">
                  <c:v>6.8285377987028391E-3</c:v>
                </c:pt>
                <c:pt idx="45" formatCode="0.00%">
                  <c:v>6.8253341024046305E-3</c:v>
                </c:pt>
                <c:pt idx="46" formatCode="0.00%">
                  <c:v>8.9584596334819563E-3</c:v>
                </c:pt>
                <c:pt idx="47" formatCode="0.00%">
                  <c:v>1.0198153385460035E-2</c:v>
                </c:pt>
                <c:pt idx="48" formatCode="0.00%">
                  <c:v>9.2051458045649837E-3</c:v>
                </c:pt>
                <c:pt idx="49" formatCode="0.00%">
                  <c:v>1.1309913778809614E-2</c:v>
                </c:pt>
                <c:pt idx="50" formatCode="0.00%">
                  <c:v>9.0455088421755349E-3</c:v>
                </c:pt>
                <c:pt idx="51" formatCode="0.00%">
                  <c:v>1.3051894745525136E-2</c:v>
                </c:pt>
                <c:pt idx="52" formatCode="0.00%">
                  <c:v>1.2629642424731635E-2</c:v>
                </c:pt>
                <c:pt idx="53" formatCode="0.00%">
                  <c:v>1.3784285714285562E-2</c:v>
                </c:pt>
                <c:pt idx="54" formatCode="0.00%">
                  <c:v>1.269367297623851E-2</c:v>
                </c:pt>
                <c:pt idx="55" formatCode="0.00%">
                  <c:v>1.2530395376109853E-2</c:v>
                </c:pt>
                <c:pt idx="56" formatCode="0.00%">
                  <c:v>1.0039011071339572E-2</c:v>
                </c:pt>
                <c:pt idx="57" formatCode="0.00%">
                  <c:v>1.1881965226113679E-2</c:v>
                </c:pt>
                <c:pt idx="58" formatCode="0.00%">
                  <c:v>9.2843050472381609E-3</c:v>
                </c:pt>
                <c:pt idx="59" formatCode="0.00%">
                  <c:v>1.5043663382868597E-2</c:v>
                </c:pt>
                <c:pt idx="60" formatCode="0.00%">
                  <c:v>1.3194290651605815E-2</c:v>
                </c:pt>
                <c:pt idx="61" formatCode="0.00%">
                  <c:v>1.4506638176638206E-2</c:v>
                </c:pt>
                <c:pt idx="62" formatCode="0.00%">
                  <c:v>1.5474017327861255E-2</c:v>
                </c:pt>
                <c:pt idx="63" formatCode="0.00%">
                  <c:v>1.5909191084638348E-2</c:v>
                </c:pt>
                <c:pt idx="64" formatCode="0.00%">
                  <c:v>1.7847548638132482E-2</c:v>
                </c:pt>
                <c:pt idx="65" formatCode="0.00%">
                  <c:v>1.7102546136386017E-2</c:v>
                </c:pt>
                <c:pt idx="66" formatCode="0.00%">
                  <c:v>1.6685671612459319E-2</c:v>
                </c:pt>
                <c:pt idx="67" formatCode="0.00%">
                  <c:v>1.8019953051643292E-2</c:v>
                </c:pt>
                <c:pt idx="68" formatCode="0.00%">
                  <c:v>1.891357744841609E-2</c:v>
                </c:pt>
                <c:pt idx="69" formatCode="0.00%">
                  <c:v>1.8752514734774052E-2</c:v>
                </c:pt>
                <c:pt idx="70" formatCode="0.00%">
                  <c:v>1.8308224225793625E-2</c:v>
                </c:pt>
                <c:pt idx="71" formatCode="0.00%">
                  <c:v>2.1057433292185006E-2</c:v>
                </c:pt>
                <c:pt idx="72" formatCode="0.00%">
                  <c:v>1.9099355720421575E-2</c:v>
                </c:pt>
                <c:pt idx="73" formatCode="0.00%">
                  <c:v>1.7209983733224968E-2</c:v>
                </c:pt>
                <c:pt idx="74" formatCode="0.00%">
                  <c:v>1.6572819782232476E-2</c:v>
                </c:pt>
                <c:pt idx="75" formatCode="0.00%">
                  <c:v>1.8866445961087944E-2</c:v>
                </c:pt>
                <c:pt idx="76" formatCode="0.00%">
                  <c:v>1.5752595014303337E-2</c:v>
                </c:pt>
                <c:pt idx="77" formatCode="0.00%">
                  <c:v>1.4622802098043326E-2</c:v>
                </c:pt>
                <c:pt idx="78" formatCode="0.00%">
                  <c:v>1.0974081632652951E-2</c:v>
                </c:pt>
                <c:pt idx="79" formatCode="0.00%">
                  <c:v>8.6130374551053566E-3</c:v>
                </c:pt>
                <c:pt idx="80" formatCode="0.00%">
                  <c:v>1.0547960093398263E-2</c:v>
                </c:pt>
                <c:pt idx="81" formatCode="0.00%">
                  <c:v>9.5136214347452432E-3</c:v>
                </c:pt>
                <c:pt idx="82" formatCode="0.00%">
                  <c:v>9.7312474103150651E-3</c:v>
                </c:pt>
                <c:pt idx="83" formatCode="0.00%">
                  <c:v>6.7643804034583279E-3</c:v>
                </c:pt>
                <c:pt idx="84" formatCode="0.00%">
                  <c:v>5.5633947623664913E-3</c:v>
                </c:pt>
                <c:pt idx="85" formatCode="0.00%">
                  <c:v>5.3689570013789063E-3</c:v>
                </c:pt>
                <c:pt idx="86" formatCode="0.00%">
                  <c:v>4.6692560287326214E-3</c:v>
                </c:pt>
                <c:pt idx="87" formatCode="0.00%">
                  <c:v>4.3859203980100344E-3</c:v>
                </c:pt>
                <c:pt idx="88" formatCode="0.00%">
                  <c:v>2.601331285202093E-3</c:v>
                </c:pt>
                <c:pt idx="89" formatCode="0.00%">
                  <c:v>3.0967614989347494E-3</c:v>
                </c:pt>
                <c:pt idx="90" formatCode="0.00%">
                  <c:v>3.104800817160509E-3</c:v>
                </c:pt>
                <c:pt idx="91" formatCode="0.00%">
                  <c:v>6.636915560009931E-3</c:v>
                </c:pt>
                <c:pt idx="92" formatCode="0.00%">
                  <c:v>8.9105212984192887E-3</c:v>
                </c:pt>
                <c:pt idx="93" formatCode="0.00%">
                  <c:v>6.6994577942082936E-3</c:v>
                </c:pt>
                <c:pt idx="94" formatCode="0.00%">
                  <c:v>3.8706857217779209E-3</c:v>
                </c:pt>
                <c:pt idx="95" formatCode="0.00%">
                  <c:v>2.0644311532960705E-3</c:v>
                </c:pt>
                <c:pt idx="96" formatCode="0.00%">
                  <c:v>2.5786189126511816E-3</c:v>
                </c:pt>
                <c:pt idx="97" formatCode="0.00%">
                  <c:v>3.6275310221312966E-3</c:v>
                </c:pt>
                <c:pt idx="98" formatCode="0.00%">
                  <c:v>3.3255048014532631E-3</c:v>
                </c:pt>
                <c:pt idx="99" formatCode="0.00%">
                  <c:v>8.5375293503780914E-3</c:v>
                </c:pt>
                <c:pt idx="100" formatCode="0.00%">
                  <c:v>1.3104116727462265E-2</c:v>
                </c:pt>
                <c:pt idx="101" formatCode="0.00%">
                  <c:v>1.8119980139026881E-2</c:v>
                </c:pt>
                <c:pt idx="102" formatCode="0.00%">
                  <c:v>1.7445299313052106E-2</c:v>
                </c:pt>
                <c:pt idx="103" formatCode="0.00%">
                  <c:v>1.8794533809582271E-2</c:v>
                </c:pt>
                <c:pt idx="104" formatCode="0.00%">
                  <c:v>1.9699694454469036E-2</c:v>
                </c:pt>
                <c:pt idx="105" formatCode="0.00%">
                  <c:v>1.8910943996086893E-2</c:v>
                </c:pt>
                <c:pt idx="106" formatCode="0.00%">
                  <c:v>1.8565592393954229E-2</c:v>
                </c:pt>
                <c:pt idx="107" formatCode="0.00%">
                  <c:v>1.7740019723865661E-2</c:v>
                </c:pt>
                <c:pt idx="108" formatCode="0.00%">
                  <c:v>1.0763824829728923E-2</c:v>
                </c:pt>
                <c:pt idx="109" formatCode="0.00%">
                  <c:v>1.2963283582089345E-2</c:v>
                </c:pt>
              </c:numCache>
            </c:numRef>
          </c:yVal>
          <c:smooth val="1"/>
        </c:ser>
        <c:ser>
          <c:idx val="2"/>
          <c:order val="1"/>
          <c:spPr>
            <a:ln>
              <a:solidFill>
                <a:srgbClr val="7030A0"/>
              </a:solidFill>
              <a:prstDash val="solid"/>
            </a:ln>
          </c:spPr>
          <c:marker>
            <c:symbol val="none"/>
          </c:marker>
          <c:dLbls>
            <c:dLbl>
              <c:idx val="1"/>
              <c:layout>
                <c:manualLayout>
                  <c:x val="1.8518518518518519E-3"/>
                  <c:y val="-1.5027148809466221E-16"/>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wrap="square" lIns="38100" tIns="19050" rIns="38100" bIns="19050" anchor="ctr">
                <a:spAutoFit/>
              </a:bodyPr>
              <a:lstStyle/>
              <a:p>
                <a:pPr>
                  <a:defRPr b="1">
                    <a:solidFill>
                      <a:srgbClr val="7030A0"/>
                    </a:solidFill>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ext>
            </c:extLst>
          </c:dLbls>
          <c:xVal>
            <c:numRef>
              <c:f>Weekly!$A$2:$A$138</c:f>
              <c:numCache>
                <c:formatCode>m/d/yyyy</c:formatCode>
                <c:ptCount val="137"/>
                <c:pt idx="1">
                  <c:v>43734</c:v>
                </c:pt>
                <c:pt idx="2">
                  <c:v>43707</c:v>
                </c:pt>
                <c:pt idx="3">
                  <c:v>43677</c:v>
                </c:pt>
                <c:pt idx="4">
                  <c:v>43646</c:v>
                </c:pt>
                <c:pt idx="5">
                  <c:v>43616</c:v>
                </c:pt>
                <c:pt idx="6">
                  <c:v>43585</c:v>
                </c:pt>
                <c:pt idx="7">
                  <c:v>43555</c:v>
                </c:pt>
                <c:pt idx="8">
                  <c:v>43524</c:v>
                </c:pt>
                <c:pt idx="9">
                  <c:v>43496</c:v>
                </c:pt>
                <c:pt idx="10">
                  <c:v>43465</c:v>
                </c:pt>
                <c:pt idx="11">
                  <c:v>43434</c:v>
                </c:pt>
                <c:pt idx="12">
                  <c:v>43404</c:v>
                </c:pt>
                <c:pt idx="13">
                  <c:v>43371</c:v>
                </c:pt>
                <c:pt idx="14">
                  <c:v>43343</c:v>
                </c:pt>
                <c:pt idx="15">
                  <c:v>43312</c:v>
                </c:pt>
                <c:pt idx="16">
                  <c:v>43280</c:v>
                </c:pt>
                <c:pt idx="17">
                  <c:v>43251</c:v>
                </c:pt>
                <c:pt idx="18">
                  <c:v>43220</c:v>
                </c:pt>
                <c:pt idx="19">
                  <c:v>43190</c:v>
                </c:pt>
                <c:pt idx="20">
                  <c:v>43159</c:v>
                </c:pt>
                <c:pt idx="21">
                  <c:v>43131</c:v>
                </c:pt>
                <c:pt idx="22">
                  <c:v>43098</c:v>
                </c:pt>
                <c:pt idx="23">
                  <c:v>43069</c:v>
                </c:pt>
                <c:pt idx="24">
                  <c:v>43039</c:v>
                </c:pt>
                <c:pt idx="25">
                  <c:v>43007</c:v>
                </c:pt>
                <c:pt idx="26">
                  <c:v>42978</c:v>
                </c:pt>
                <c:pt idx="27">
                  <c:v>42947</c:v>
                </c:pt>
                <c:pt idx="28">
                  <c:v>42914</c:v>
                </c:pt>
                <c:pt idx="29">
                  <c:v>42886</c:v>
                </c:pt>
                <c:pt idx="30">
                  <c:v>42853</c:v>
                </c:pt>
                <c:pt idx="31">
                  <c:v>42825</c:v>
                </c:pt>
                <c:pt idx="32">
                  <c:v>42794</c:v>
                </c:pt>
                <c:pt idx="33">
                  <c:v>42766</c:v>
                </c:pt>
                <c:pt idx="34">
                  <c:v>42734</c:v>
                </c:pt>
                <c:pt idx="35">
                  <c:v>42704</c:v>
                </c:pt>
                <c:pt idx="36">
                  <c:v>42674</c:v>
                </c:pt>
                <c:pt idx="37">
                  <c:v>42643</c:v>
                </c:pt>
                <c:pt idx="38">
                  <c:v>42613</c:v>
                </c:pt>
                <c:pt idx="39">
                  <c:v>42580</c:v>
                </c:pt>
                <c:pt idx="40">
                  <c:v>42551</c:v>
                </c:pt>
                <c:pt idx="41">
                  <c:v>42521</c:v>
                </c:pt>
                <c:pt idx="42">
                  <c:v>42489</c:v>
                </c:pt>
                <c:pt idx="43">
                  <c:v>42460</c:v>
                </c:pt>
                <c:pt idx="44">
                  <c:v>42429</c:v>
                </c:pt>
                <c:pt idx="45">
                  <c:v>42398</c:v>
                </c:pt>
                <c:pt idx="46">
                  <c:v>42369</c:v>
                </c:pt>
                <c:pt idx="47">
                  <c:v>42338</c:v>
                </c:pt>
                <c:pt idx="48">
                  <c:v>42307</c:v>
                </c:pt>
                <c:pt idx="49">
                  <c:v>42277</c:v>
                </c:pt>
                <c:pt idx="50">
                  <c:v>42247</c:v>
                </c:pt>
                <c:pt idx="51">
                  <c:v>42216</c:v>
                </c:pt>
                <c:pt idx="52">
                  <c:v>42185</c:v>
                </c:pt>
                <c:pt idx="53">
                  <c:v>42153</c:v>
                </c:pt>
                <c:pt idx="54">
                  <c:v>42124</c:v>
                </c:pt>
                <c:pt idx="55">
                  <c:v>42094</c:v>
                </c:pt>
                <c:pt idx="56">
                  <c:v>42062</c:v>
                </c:pt>
                <c:pt idx="57">
                  <c:v>42034</c:v>
                </c:pt>
                <c:pt idx="58">
                  <c:v>42004</c:v>
                </c:pt>
                <c:pt idx="59">
                  <c:v>41971</c:v>
                </c:pt>
                <c:pt idx="60">
                  <c:v>41943</c:v>
                </c:pt>
                <c:pt idx="61">
                  <c:v>41912</c:v>
                </c:pt>
                <c:pt idx="62">
                  <c:v>41880</c:v>
                </c:pt>
                <c:pt idx="63">
                  <c:v>41851</c:v>
                </c:pt>
                <c:pt idx="64">
                  <c:v>41820</c:v>
                </c:pt>
                <c:pt idx="65">
                  <c:v>41789</c:v>
                </c:pt>
                <c:pt idx="66">
                  <c:v>41759</c:v>
                </c:pt>
                <c:pt idx="67">
                  <c:v>41729</c:v>
                </c:pt>
                <c:pt idx="68">
                  <c:v>41698</c:v>
                </c:pt>
                <c:pt idx="69">
                  <c:v>41670</c:v>
                </c:pt>
                <c:pt idx="70">
                  <c:v>41639</c:v>
                </c:pt>
                <c:pt idx="71">
                  <c:v>41607</c:v>
                </c:pt>
                <c:pt idx="72">
                  <c:v>41578</c:v>
                </c:pt>
                <c:pt idx="73">
                  <c:v>41547</c:v>
                </c:pt>
                <c:pt idx="74">
                  <c:v>41516</c:v>
                </c:pt>
                <c:pt idx="75">
                  <c:v>41486</c:v>
                </c:pt>
                <c:pt idx="76">
                  <c:v>41453</c:v>
                </c:pt>
                <c:pt idx="77">
                  <c:v>41425</c:v>
                </c:pt>
                <c:pt idx="78">
                  <c:v>41394</c:v>
                </c:pt>
                <c:pt idx="79">
                  <c:v>41362</c:v>
                </c:pt>
                <c:pt idx="80">
                  <c:v>41333</c:v>
                </c:pt>
                <c:pt idx="81">
                  <c:v>41305</c:v>
                </c:pt>
                <c:pt idx="82">
                  <c:v>41274</c:v>
                </c:pt>
                <c:pt idx="83">
                  <c:v>41243</c:v>
                </c:pt>
                <c:pt idx="84">
                  <c:v>41213</c:v>
                </c:pt>
                <c:pt idx="85">
                  <c:v>41180</c:v>
                </c:pt>
                <c:pt idx="86">
                  <c:v>41152</c:v>
                </c:pt>
                <c:pt idx="87">
                  <c:v>41121</c:v>
                </c:pt>
                <c:pt idx="88">
                  <c:v>41089</c:v>
                </c:pt>
                <c:pt idx="89">
                  <c:v>41060</c:v>
                </c:pt>
                <c:pt idx="90">
                  <c:v>41029</c:v>
                </c:pt>
                <c:pt idx="91">
                  <c:v>40998</c:v>
                </c:pt>
                <c:pt idx="92">
                  <c:v>40968</c:v>
                </c:pt>
                <c:pt idx="93">
                  <c:v>40939</c:v>
                </c:pt>
                <c:pt idx="94">
                  <c:v>40907</c:v>
                </c:pt>
                <c:pt idx="95">
                  <c:v>40877</c:v>
                </c:pt>
                <c:pt idx="96">
                  <c:v>40847</c:v>
                </c:pt>
                <c:pt idx="97">
                  <c:v>40816</c:v>
                </c:pt>
                <c:pt idx="98">
                  <c:v>40786</c:v>
                </c:pt>
                <c:pt idx="99">
                  <c:v>40753</c:v>
                </c:pt>
                <c:pt idx="100">
                  <c:v>40724</c:v>
                </c:pt>
                <c:pt idx="101">
                  <c:v>40694</c:v>
                </c:pt>
                <c:pt idx="102">
                  <c:v>40662</c:v>
                </c:pt>
                <c:pt idx="103">
                  <c:v>40633</c:v>
                </c:pt>
                <c:pt idx="104">
                  <c:v>40602</c:v>
                </c:pt>
                <c:pt idx="105">
                  <c:v>40574</c:v>
                </c:pt>
                <c:pt idx="106">
                  <c:v>40543</c:v>
                </c:pt>
                <c:pt idx="107">
                  <c:v>40512</c:v>
                </c:pt>
                <c:pt idx="108">
                  <c:v>40480</c:v>
                </c:pt>
              </c:numCache>
            </c:numRef>
          </c:xVal>
          <c:yVal>
            <c:numRef>
              <c:f>Weekly!$H$2:$H$138</c:f>
              <c:numCache>
                <c:formatCode>0.00%</c:formatCode>
                <c:ptCount val="137"/>
                <c:pt idx="1">
                  <c:v>-4.06003296401416E-3</c:v>
                </c:pt>
                <c:pt idx="2">
                  <c:v>-5.5760335093790947E-3</c:v>
                </c:pt>
                <c:pt idx="3">
                  <c:v>-5.6322390754785859E-3</c:v>
                </c:pt>
                <c:pt idx="4">
                  <c:v>-5.3354831618748055E-3</c:v>
                </c:pt>
                <c:pt idx="5">
                  <c:v>-7.2051204225982747E-3</c:v>
                </c:pt>
                <c:pt idx="6">
                  <c:v>-7.3967320552832273E-3</c:v>
                </c:pt>
                <c:pt idx="7">
                  <c:v>-6.0418933856303484E-3</c:v>
                </c:pt>
                <c:pt idx="8">
                  <c:v>-5.5631747427668226E-3</c:v>
                </c:pt>
                <c:pt idx="9">
                  <c:v>-6.5881062194269122E-3</c:v>
                </c:pt>
                <c:pt idx="10">
                  <c:v>-6.4635196651260766E-3</c:v>
                </c:pt>
                <c:pt idx="11">
                  <c:v>-6.062022620835843E-3</c:v>
                </c:pt>
                <c:pt idx="12">
                  <c:v>-7.1383309759545759E-3</c:v>
                </c:pt>
                <c:pt idx="13">
                  <c:v>-6.186511547742201E-3</c:v>
                </c:pt>
                <c:pt idx="14">
                  <c:v>-2.6662023788999708E-3</c:v>
                </c:pt>
                <c:pt idx="15">
                  <c:v>-2.6536404071507078E-3</c:v>
                </c:pt>
                <c:pt idx="16">
                  <c:v>-2.2160869565216708E-3</c:v>
                </c:pt>
                <c:pt idx="17">
                  <c:v>-3.0188548704352487E-3</c:v>
                </c:pt>
                <c:pt idx="18">
                  <c:v>-4.6539443616493929E-3</c:v>
                </c:pt>
                <c:pt idx="19">
                  <c:v>-5.2375609756098243E-3</c:v>
                </c:pt>
                <c:pt idx="20">
                  <c:v>-5.8876939478431081E-3</c:v>
                </c:pt>
                <c:pt idx="21">
                  <c:v>-3.8113790881263033E-3</c:v>
                </c:pt>
                <c:pt idx="22">
                  <c:v>-2.3774135776759705E-3</c:v>
                </c:pt>
                <c:pt idx="23">
                  <c:v>-2.7018817204299238E-3</c:v>
                </c:pt>
                <c:pt idx="24">
                  <c:v>-1.6438021638330632E-3</c:v>
                </c:pt>
                <c:pt idx="25">
                  <c:v>-2.4108616895209415E-3</c:v>
                </c:pt>
                <c:pt idx="26">
                  <c:v>-1.6508984047020484E-3</c:v>
                </c:pt>
                <c:pt idx="27">
                  <c:v>-2.0951967573042988E-3</c:v>
                </c:pt>
                <c:pt idx="28">
                  <c:v>-7.9290209175594513E-4</c:v>
                </c:pt>
                <c:pt idx="29">
                  <c:v>-8.7683386695117972E-4</c:v>
                </c:pt>
                <c:pt idx="30">
                  <c:v>8.1832950894921222E-4</c:v>
                </c:pt>
                <c:pt idx="31">
                  <c:v>2.8868531731130629E-3</c:v>
                </c:pt>
                <c:pt idx="32">
                  <c:v>4.8757186081694534E-3</c:v>
                </c:pt>
                <c:pt idx="33">
                  <c:v>3.7821448416375317E-3</c:v>
                </c:pt>
                <c:pt idx="34">
                  <c:v>3.4578273271847625E-3</c:v>
                </c:pt>
                <c:pt idx="35">
                  <c:v>2.7426584191143108E-3</c:v>
                </c:pt>
                <c:pt idx="36">
                  <c:v>-5.87045806393068E-4</c:v>
                </c:pt>
                <c:pt idx="37">
                  <c:v>-3.110858923009083E-4</c:v>
                </c:pt>
                <c:pt idx="38">
                  <c:v>8.6505287685946768E-4</c:v>
                </c:pt>
                <c:pt idx="39">
                  <c:v>1.2802040451049992E-4</c:v>
                </c:pt>
                <c:pt idx="40">
                  <c:v>2.3228993336935288E-3</c:v>
                </c:pt>
                <c:pt idx="41">
                  <c:v>4.38069349622689E-3</c:v>
                </c:pt>
                <c:pt idx="42">
                  <c:v>4.2668002794516678E-3</c:v>
                </c:pt>
                <c:pt idx="43">
                  <c:v>4.6966959578208798E-3</c:v>
                </c:pt>
                <c:pt idx="44">
                  <c:v>4.6528005150372666E-3</c:v>
                </c:pt>
                <c:pt idx="45">
                  <c:v>6.0123146523866147E-3</c:v>
                </c:pt>
                <c:pt idx="46">
                  <c:v>6.9705431780521356E-3</c:v>
                </c:pt>
                <c:pt idx="47">
                  <c:v>6.39306672976805E-3</c:v>
                </c:pt>
                <c:pt idx="48">
                  <c:v>9.1620534254044927E-3</c:v>
                </c:pt>
                <c:pt idx="49">
                  <c:v>7.7525310906326967E-3</c:v>
                </c:pt>
                <c:pt idx="50">
                  <c:v>8.3150851841940921E-3</c:v>
                </c:pt>
                <c:pt idx="51">
                  <c:v>1.0034042243262814E-2</c:v>
                </c:pt>
                <c:pt idx="52">
                  <c:v>1.0660156992912694E-2</c:v>
                </c:pt>
                <c:pt idx="53">
                  <c:v>1.115701438194068E-2</c:v>
                </c:pt>
                <c:pt idx="54">
                  <c:v>1.1761275837490887E-2</c:v>
                </c:pt>
                <c:pt idx="55">
                  <c:v>1.2389212561737185E-2</c:v>
                </c:pt>
                <c:pt idx="56">
                  <c:v>1.2079074669524773E-2</c:v>
                </c:pt>
                <c:pt idx="57">
                  <c:v>1.0034487645026824E-2</c:v>
                </c:pt>
                <c:pt idx="58">
                  <c:v>1.3056812696313518E-2</c:v>
                </c:pt>
                <c:pt idx="59">
                  <c:v>1.2025522004497306E-2</c:v>
                </c:pt>
                <c:pt idx="60">
                  <c:v>1.2468982035927971E-2</c:v>
                </c:pt>
                <c:pt idx="61">
                  <c:v>1.2798878948618524E-2</c:v>
                </c:pt>
                <c:pt idx="62">
                  <c:v>1.2069698446542933E-2</c:v>
                </c:pt>
                <c:pt idx="63">
                  <c:v>1.2762471994025465E-2</c:v>
                </c:pt>
                <c:pt idx="64">
                  <c:v>1.1496935436751409E-2</c:v>
                </c:pt>
                <c:pt idx="65">
                  <c:v>1.1167730106344099E-2</c:v>
                </c:pt>
                <c:pt idx="66">
                  <c:v>1.252555924136404E-2</c:v>
                </c:pt>
                <c:pt idx="67">
                  <c:v>1.2030957949016211E-2</c:v>
                </c:pt>
                <c:pt idx="68">
                  <c:v>1.0261592522822566E-2</c:v>
                </c:pt>
                <c:pt idx="69">
                  <c:v>9.695003707548458E-3</c:v>
                </c:pt>
                <c:pt idx="70">
                  <c:v>1.1118585461689149E-2</c:v>
                </c:pt>
                <c:pt idx="71">
                  <c:v>1.0150336987712578E-2</c:v>
                </c:pt>
                <c:pt idx="72">
                  <c:v>8.2752414605419891E-3</c:v>
                </c:pt>
                <c:pt idx="73">
                  <c:v>7.3837443631257701E-3</c:v>
                </c:pt>
                <c:pt idx="74">
                  <c:v>7.9477083648463974E-3</c:v>
                </c:pt>
                <c:pt idx="75">
                  <c:v>7.7238129604571236E-3</c:v>
                </c:pt>
                <c:pt idx="76">
                  <c:v>5.9604842428902099E-3</c:v>
                </c:pt>
                <c:pt idx="77">
                  <c:v>4.0282906377412612E-3</c:v>
                </c:pt>
                <c:pt idx="78">
                  <c:v>2.007095990279345E-3</c:v>
                </c:pt>
                <c:pt idx="79">
                  <c:v>2.9614462906622386E-3</c:v>
                </c:pt>
                <c:pt idx="80">
                  <c:v>1.3901439840700441E-3</c:v>
                </c:pt>
                <c:pt idx="81">
                  <c:v>1.1847359893953739E-3</c:v>
                </c:pt>
                <c:pt idx="82">
                  <c:v>1.1958553778519381E-3</c:v>
                </c:pt>
                <c:pt idx="83">
                  <c:v>-1.3708871091946736E-3</c:v>
                </c:pt>
                <c:pt idx="84">
                  <c:v>-1.4600000000001435E-3</c:v>
                </c:pt>
                <c:pt idx="85">
                  <c:v>-2.1477604976671717E-3</c:v>
                </c:pt>
                <c:pt idx="86">
                  <c:v>-2.1614881946100915E-3</c:v>
                </c:pt>
                <c:pt idx="87">
                  <c:v>-2.8444083224969038E-3</c:v>
                </c:pt>
                <c:pt idx="88">
                  <c:v>-2.9625365121968422E-3</c:v>
                </c:pt>
                <c:pt idx="89">
                  <c:v>4.168216740802564E-4</c:v>
                </c:pt>
                <c:pt idx="90">
                  <c:v>3.727373668705701E-4</c:v>
                </c:pt>
                <c:pt idx="91">
                  <c:v>2.2054388068651586E-3</c:v>
                </c:pt>
                <c:pt idx="92">
                  <c:v>-2.9915572232657589E-4</c:v>
                </c:pt>
                <c:pt idx="93">
                  <c:v>-1.2282115560989897E-3</c:v>
                </c:pt>
                <c:pt idx="94">
                  <c:v>-2.9303510531593843E-3</c:v>
                </c:pt>
                <c:pt idx="95">
                  <c:v>-5.2233541573702795E-3</c:v>
                </c:pt>
                <c:pt idx="96">
                  <c:v>3.1427478712661022E-3</c:v>
                </c:pt>
                <c:pt idx="97">
                  <c:v>1.5709247777692913E-3</c:v>
                </c:pt>
                <c:pt idx="98">
                  <c:v>4.2874124852110146E-3</c:v>
                </c:pt>
                <c:pt idx="99">
                  <c:v>1.159569384636756E-2</c:v>
                </c:pt>
                <c:pt idx="100">
                  <c:v>1.1817181078471801E-2</c:v>
                </c:pt>
                <c:pt idx="101">
                  <c:v>9.8715115309809323E-3</c:v>
                </c:pt>
                <c:pt idx="102">
                  <c:v>1.0900486256500586E-2</c:v>
                </c:pt>
                <c:pt idx="103">
                  <c:v>8.5682723548520454E-3</c:v>
                </c:pt>
                <c:pt idx="104">
                  <c:v>7.4703462262782419E-3</c:v>
                </c:pt>
                <c:pt idx="105">
                  <c:v>6.6503475974875881E-3</c:v>
                </c:pt>
                <c:pt idx="106">
                  <c:v>4.5244231918713067E-3</c:v>
                </c:pt>
                <c:pt idx="107">
                  <c:v>2.8582045752134529E-3</c:v>
                </c:pt>
                <c:pt idx="108">
                  <c:v>5.7629604932957247E-3</c:v>
                </c:pt>
              </c:numCache>
            </c:numRef>
          </c:yVal>
          <c:smooth val="1"/>
        </c:ser>
        <c:ser>
          <c:idx val="1"/>
          <c:order val="2"/>
          <c:spPr>
            <a:ln w="9525">
              <a:solidFill>
                <a:sysClr val="windowText" lastClr="000000"/>
              </a:solidFill>
              <a:prstDash val="sysDash"/>
            </a:ln>
          </c:spPr>
          <c:marker>
            <c:symbol val="none"/>
          </c:marker>
          <c:xVal>
            <c:numRef>
              <c:f>[2]Weekly!$A$4:$A$139</c:f>
              <c:numCache>
                <c:formatCode>General</c:formatCode>
                <c:ptCount val="136"/>
                <c:pt idx="0">
                  <c:v>43703</c:v>
                </c:pt>
                <c:pt idx="1">
                  <c:v>43677</c:v>
                </c:pt>
                <c:pt idx="2">
                  <c:v>43646</c:v>
                </c:pt>
                <c:pt idx="3">
                  <c:v>43616</c:v>
                </c:pt>
                <c:pt idx="4">
                  <c:v>43585</c:v>
                </c:pt>
                <c:pt idx="5">
                  <c:v>43555</c:v>
                </c:pt>
                <c:pt idx="6">
                  <c:v>43524</c:v>
                </c:pt>
                <c:pt idx="7">
                  <c:v>43496</c:v>
                </c:pt>
                <c:pt idx="8">
                  <c:v>43465</c:v>
                </c:pt>
                <c:pt idx="9">
                  <c:v>43434</c:v>
                </c:pt>
                <c:pt idx="10">
                  <c:v>43404</c:v>
                </c:pt>
                <c:pt idx="11">
                  <c:v>43371</c:v>
                </c:pt>
                <c:pt idx="12">
                  <c:v>43343</c:v>
                </c:pt>
                <c:pt idx="13">
                  <c:v>43312</c:v>
                </c:pt>
                <c:pt idx="14">
                  <c:v>43280</c:v>
                </c:pt>
                <c:pt idx="15">
                  <c:v>43251</c:v>
                </c:pt>
                <c:pt idx="16">
                  <c:v>43220</c:v>
                </c:pt>
                <c:pt idx="17">
                  <c:v>43190</c:v>
                </c:pt>
                <c:pt idx="18">
                  <c:v>43159</c:v>
                </c:pt>
                <c:pt idx="19">
                  <c:v>43131</c:v>
                </c:pt>
                <c:pt idx="20">
                  <c:v>43098</c:v>
                </c:pt>
                <c:pt idx="21">
                  <c:v>43069</c:v>
                </c:pt>
                <c:pt idx="22">
                  <c:v>43039</c:v>
                </c:pt>
                <c:pt idx="23">
                  <c:v>43007</c:v>
                </c:pt>
                <c:pt idx="24">
                  <c:v>42978</c:v>
                </c:pt>
                <c:pt idx="25">
                  <c:v>42947</c:v>
                </c:pt>
                <c:pt idx="26">
                  <c:v>42914</c:v>
                </c:pt>
                <c:pt idx="27">
                  <c:v>42886</c:v>
                </c:pt>
                <c:pt idx="28">
                  <c:v>42853</c:v>
                </c:pt>
                <c:pt idx="29">
                  <c:v>42825</c:v>
                </c:pt>
                <c:pt idx="30">
                  <c:v>42794</c:v>
                </c:pt>
                <c:pt idx="31">
                  <c:v>42766</c:v>
                </c:pt>
                <c:pt idx="32">
                  <c:v>42734</c:v>
                </c:pt>
                <c:pt idx="33">
                  <c:v>42704</c:v>
                </c:pt>
                <c:pt idx="34">
                  <c:v>42674</c:v>
                </c:pt>
                <c:pt idx="35">
                  <c:v>42643</c:v>
                </c:pt>
                <c:pt idx="36">
                  <c:v>42613</c:v>
                </c:pt>
                <c:pt idx="37">
                  <c:v>42580</c:v>
                </c:pt>
                <c:pt idx="38">
                  <c:v>42551</c:v>
                </c:pt>
                <c:pt idx="39">
                  <c:v>42521</c:v>
                </c:pt>
                <c:pt idx="40">
                  <c:v>42489</c:v>
                </c:pt>
                <c:pt idx="41">
                  <c:v>42460</c:v>
                </c:pt>
                <c:pt idx="42">
                  <c:v>42429</c:v>
                </c:pt>
                <c:pt idx="43">
                  <c:v>42398</c:v>
                </c:pt>
                <c:pt idx="44">
                  <c:v>42369</c:v>
                </c:pt>
                <c:pt idx="45">
                  <c:v>42338</c:v>
                </c:pt>
                <c:pt idx="46">
                  <c:v>42307</c:v>
                </c:pt>
                <c:pt idx="47">
                  <c:v>42277</c:v>
                </c:pt>
                <c:pt idx="48">
                  <c:v>42247</c:v>
                </c:pt>
                <c:pt idx="49">
                  <c:v>42216</c:v>
                </c:pt>
                <c:pt idx="50">
                  <c:v>42185</c:v>
                </c:pt>
                <c:pt idx="51">
                  <c:v>42153</c:v>
                </c:pt>
                <c:pt idx="52">
                  <c:v>42124</c:v>
                </c:pt>
                <c:pt idx="53">
                  <c:v>42094</c:v>
                </c:pt>
                <c:pt idx="54">
                  <c:v>42062</c:v>
                </c:pt>
                <c:pt idx="55">
                  <c:v>42034</c:v>
                </c:pt>
                <c:pt idx="56">
                  <c:v>42004</c:v>
                </c:pt>
                <c:pt idx="57">
                  <c:v>41971</c:v>
                </c:pt>
                <c:pt idx="58">
                  <c:v>41943</c:v>
                </c:pt>
                <c:pt idx="59">
                  <c:v>41912</c:v>
                </c:pt>
                <c:pt idx="60">
                  <c:v>41880</c:v>
                </c:pt>
                <c:pt idx="61">
                  <c:v>41851</c:v>
                </c:pt>
                <c:pt idx="62">
                  <c:v>41820</c:v>
                </c:pt>
                <c:pt idx="63">
                  <c:v>41789</c:v>
                </c:pt>
                <c:pt idx="64">
                  <c:v>41759</c:v>
                </c:pt>
                <c:pt idx="65">
                  <c:v>41729</c:v>
                </c:pt>
                <c:pt idx="66">
                  <c:v>41698</c:v>
                </c:pt>
                <c:pt idx="67">
                  <c:v>41670</c:v>
                </c:pt>
                <c:pt idx="68">
                  <c:v>41639</c:v>
                </c:pt>
                <c:pt idx="69">
                  <c:v>41607</c:v>
                </c:pt>
                <c:pt idx="70">
                  <c:v>41578</c:v>
                </c:pt>
                <c:pt idx="71">
                  <c:v>41547</c:v>
                </c:pt>
                <c:pt idx="72">
                  <c:v>41516</c:v>
                </c:pt>
                <c:pt idx="73">
                  <c:v>41486</c:v>
                </c:pt>
                <c:pt idx="74">
                  <c:v>41453</c:v>
                </c:pt>
                <c:pt idx="75">
                  <c:v>41425</c:v>
                </c:pt>
                <c:pt idx="76">
                  <c:v>41394</c:v>
                </c:pt>
                <c:pt idx="77">
                  <c:v>41362</c:v>
                </c:pt>
                <c:pt idx="78">
                  <c:v>41333</c:v>
                </c:pt>
                <c:pt idx="79">
                  <c:v>41305</c:v>
                </c:pt>
                <c:pt idx="80">
                  <c:v>41274</c:v>
                </c:pt>
                <c:pt idx="81">
                  <c:v>41243</c:v>
                </c:pt>
                <c:pt idx="82">
                  <c:v>41213</c:v>
                </c:pt>
                <c:pt idx="83">
                  <c:v>41180</c:v>
                </c:pt>
                <c:pt idx="84">
                  <c:v>41152</c:v>
                </c:pt>
                <c:pt idx="85">
                  <c:v>41121</c:v>
                </c:pt>
                <c:pt idx="86">
                  <c:v>41089</c:v>
                </c:pt>
                <c:pt idx="87">
                  <c:v>41060</c:v>
                </c:pt>
                <c:pt idx="88">
                  <c:v>41029</c:v>
                </c:pt>
                <c:pt idx="89">
                  <c:v>40998</c:v>
                </c:pt>
                <c:pt idx="90">
                  <c:v>40968</c:v>
                </c:pt>
                <c:pt idx="91">
                  <c:v>40939</c:v>
                </c:pt>
                <c:pt idx="92">
                  <c:v>40907</c:v>
                </c:pt>
                <c:pt idx="93">
                  <c:v>40877</c:v>
                </c:pt>
                <c:pt idx="94">
                  <c:v>40847</c:v>
                </c:pt>
                <c:pt idx="95">
                  <c:v>40816</c:v>
                </c:pt>
                <c:pt idx="96">
                  <c:v>40786</c:v>
                </c:pt>
                <c:pt idx="97">
                  <c:v>40753</c:v>
                </c:pt>
                <c:pt idx="98">
                  <c:v>40724</c:v>
                </c:pt>
                <c:pt idx="99">
                  <c:v>40694</c:v>
                </c:pt>
                <c:pt idx="100">
                  <c:v>40662</c:v>
                </c:pt>
                <c:pt idx="101">
                  <c:v>40633</c:v>
                </c:pt>
                <c:pt idx="102">
                  <c:v>40602</c:v>
                </c:pt>
                <c:pt idx="103">
                  <c:v>40574</c:v>
                </c:pt>
                <c:pt idx="104">
                  <c:v>40543</c:v>
                </c:pt>
                <c:pt idx="105">
                  <c:v>40512</c:v>
                </c:pt>
                <c:pt idx="106">
                  <c:v>40480</c:v>
                </c:pt>
              </c:numCache>
            </c:numRef>
          </c:xVal>
          <c:yVal>
            <c:numRef>
              <c:f>[2]Weekly!$F$4:$F$159</c:f>
              <c:numCache>
                <c:formatCode>General</c:formatCode>
                <c:ptCount val="1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numCache>
            </c:numRef>
          </c:yVal>
          <c:smooth val="1"/>
        </c:ser>
        <c:ser>
          <c:idx val="3"/>
          <c:order val="3"/>
          <c:tx>
            <c:strRef>
              <c:f>'\\srpnyfp01\users$\Tzitzouris\[10 YR Regression.xlsx]10 Year'!$F$1</c:f>
              <c:strCache>
                <c:ptCount val="1"/>
                <c:pt idx="0">
                  <c:v>Term Premium</c:v>
                </c:pt>
              </c:strCache>
            </c:strRef>
          </c:tx>
          <c:spPr>
            <a:ln>
              <a:solidFill>
                <a:schemeClr val="tx1"/>
              </a:solidFill>
            </a:ln>
          </c:spPr>
          <c:marker>
            <c:symbol val="none"/>
          </c:marker>
          <c:dLbls>
            <c:dLbl>
              <c:idx val="0"/>
              <c:layout>
                <c:manualLayout>
                  <c:x val="0"/>
                  <c:y val="-3.08641975308643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1.6319129646418726E-2"/>
                  <c:y val="-1.3620498850770534E-2"/>
                </c:manualLayout>
              </c:layout>
              <c:numFmt formatCode="0.00%" sourceLinked="0"/>
              <c:spPr>
                <a:noFill/>
                <a:ln>
                  <a:noFill/>
                </a:ln>
                <a:effectLst/>
              </c:spPr>
              <c:txPr>
                <a:bodyPr wrap="square" lIns="38100" tIns="19050" rIns="38100" bIns="19050" anchor="ctr">
                  <a:spAutoFit/>
                </a:bodyPr>
                <a:lstStyle/>
                <a:p>
                  <a:pPr>
                    <a:defRPr b="1"/>
                  </a:pPr>
                  <a:endParaRPr lang="en-US"/>
                </a:p>
              </c:txPr>
              <c:showLegendKey val="0"/>
              <c:showVal val="1"/>
              <c:showCatName val="0"/>
              <c:showSerName val="0"/>
              <c:showPercent val="0"/>
              <c:showBubbleSize val="0"/>
              <c:extLst>
                <c:ext xmlns:c15="http://schemas.microsoft.com/office/drawing/2012/chart" uri="{CE6537A1-D6FC-4f65-9D91-7224C49458BB}"/>
              </c:extLst>
            </c:dLbl>
            <c:dLbl>
              <c:idx val="13"/>
              <c:layout>
                <c:manualLayout>
                  <c:x val="1.9676290463692039E-3"/>
                  <c:y val="1.528607848199303E-2"/>
                </c:manualLayout>
              </c:layout>
              <c:numFmt formatCode="0.00%" sourceLinked="0"/>
              <c:spPr>
                <a:noFill/>
                <a:ln>
                  <a:noFill/>
                </a:ln>
                <a:effectLst/>
              </c:spPr>
              <c:txPr>
                <a:bodyPr wrap="square" lIns="38100" tIns="19050" rIns="38100" bIns="19050" anchor="ctr">
                  <a:spAutoFit/>
                </a:bodyPr>
                <a:lstStyle/>
                <a:p>
                  <a:pPr>
                    <a:defRPr b="1"/>
                  </a:pPr>
                  <a:endParaRPr lang="en-US"/>
                </a:p>
              </c:txPr>
              <c:showLegendKey val="0"/>
              <c:showVal val="1"/>
              <c:showCatName val="0"/>
              <c:showSerName val="0"/>
              <c:showPercent val="0"/>
              <c:showBubbleSize val="0"/>
              <c:extLst>
                <c:ext xmlns:c15="http://schemas.microsoft.com/office/drawing/2012/chart" uri="{CE6537A1-D6FC-4f65-9D91-7224C49458BB}">
                  <c15:layout/>
                </c:ext>
              </c:extLst>
            </c:dLbl>
            <c:numFmt formatCode="0.00%" sourceLinked="0"/>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xVal>
            <c:numRef>
              <c:f>'[4]10 Year'!$C$7:$C$960</c:f>
              <c:numCache>
                <c:formatCode>General</c:formatCode>
                <c:ptCount val="954"/>
                <c:pt idx="13">
                  <c:v>43738</c:v>
                </c:pt>
                <c:pt idx="14">
                  <c:v>43721</c:v>
                </c:pt>
                <c:pt idx="15">
                  <c:v>43703</c:v>
                </c:pt>
                <c:pt idx="16">
                  <c:v>43685</c:v>
                </c:pt>
                <c:pt idx="17">
                  <c:v>43670</c:v>
                </c:pt>
                <c:pt idx="18">
                  <c:v>43658</c:v>
                </c:pt>
                <c:pt idx="19">
                  <c:v>43642</c:v>
                </c:pt>
                <c:pt idx="20">
                  <c:v>43629</c:v>
                </c:pt>
                <c:pt idx="21">
                  <c:v>43609</c:v>
                </c:pt>
                <c:pt idx="22">
                  <c:v>43594</c:v>
                </c:pt>
                <c:pt idx="23">
                  <c:v>43580</c:v>
                </c:pt>
                <c:pt idx="24">
                  <c:v>43566</c:v>
                </c:pt>
                <c:pt idx="25">
                  <c:v>43552</c:v>
                </c:pt>
                <c:pt idx="26">
                  <c:v>43538</c:v>
                </c:pt>
                <c:pt idx="27">
                  <c:v>43518</c:v>
                </c:pt>
                <c:pt idx="28">
                  <c:v>43503</c:v>
                </c:pt>
                <c:pt idx="29">
                  <c:v>43487</c:v>
                </c:pt>
                <c:pt idx="30">
                  <c:v>43476</c:v>
                </c:pt>
                <c:pt idx="31">
                  <c:v>43462</c:v>
                </c:pt>
                <c:pt idx="32">
                  <c:v>43448</c:v>
                </c:pt>
                <c:pt idx="33">
                  <c:v>43430</c:v>
                </c:pt>
                <c:pt idx="34">
                  <c:v>43413</c:v>
                </c:pt>
                <c:pt idx="35">
                  <c:v>43396</c:v>
                </c:pt>
                <c:pt idx="36">
                  <c:v>43384</c:v>
                </c:pt>
                <c:pt idx="37">
                  <c:v>43370</c:v>
                </c:pt>
                <c:pt idx="38">
                  <c:v>43356</c:v>
                </c:pt>
                <c:pt idx="39">
                  <c:v>43336</c:v>
                </c:pt>
                <c:pt idx="40">
                  <c:v>43321</c:v>
                </c:pt>
                <c:pt idx="41">
                  <c:v>43307</c:v>
                </c:pt>
                <c:pt idx="42">
                  <c:v>43293</c:v>
                </c:pt>
                <c:pt idx="43">
                  <c:v>43278</c:v>
                </c:pt>
                <c:pt idx="44">
                  <c:v>43263</c:v>
                </c:pt>
                <c:pt idx="45">
                  <c:v>43244</c:v>
                </c:pt>
                <c:pt idx="46">
                  <c:v>43230</c:v>
                </c:pt>
                <c:pt idx="47">
                  <c:v>43216</c:v>
                </c:pt>
                <c:pt idx="48">
                  <c:v>43202</c:v>
                </c:pt>
                <c:pt idx="49">
                  <c:v>43188</c:v>
                </c:pt>
                <c:pt idx="50">
                  <c:v>43174</c:v>
                </c:pt>
                <c:pt idx="51">
                  <c:v>43154</c:v>
                </c:pt>
                <c:pt idx="52">
                  <c:v>43139</c:v>
                </c:pt>
                <c:pt idx="53">
                  <c:v>43125</c:v>
                </c:pt>
                <c:pt idx="54">
                  <c:v>43111</c:v>
                </c:pt>
                <c:pt idx="55">
                  <c:v>43091</c:v>
                </c:pt>
                <c:pt idx="56">
                  <c:v>43077</c:v>
                </c:pt>
                <c:pt idx="57">
                  <c:v>43061</c:v>
                </c:pt>
                <c:pt idx="58">
                  <c:v>43048</c:v>
                </c:pt>
                <c:pt idx="59">
                  <c:v>43028</c:v>
                </c:pt>
                <c:pt idx="60">
                  <c:v>43014</c:v>
                </c:pt>
                <c:pt idx="61">
                  <c:v>42998</c:v>
                </c:pt>
                <c:pt idx="62">
                  <c:v>42986</c:v>
                </c:pt>
                <c:pt idx="63">
                  <c:v>42969</c:v>
                </c:pt>
                <c:pt idx="64">
                  <c:v>42957</c:v>
                </c:pt>
                <c:pt idx="65">
                  <c:v>42943</c:v>
                </c:pt>
                <c:pt idx="66">
                  <c:v>42929</c:v>
                </c:pt>
                <c:pt idx="67">
                  <c:v>42909</c:v>
                </c:pt>
                <c:pt idx="68">
                  <c:v>42894</c:v>
                </c:pt>
                <c:pt idx="69">
                  <c:v>42880</c:v>
                </c:pt>
                <c:pt idx="70">
                  <c:v>42866</c:v>
                </c:pt>
                <c:pt idx="71">
                  <c:v>42852</c:v>
                </c:pt>
                <c:pt idx="72">
                  <c:v>42838</c:v>
                </c:pt>
                <c:pt idx="73">
                  <c:v>42822</c:v>
                </c:pt>
                <c:pt idx="74">
                  <c:v>42811</c:v>
                </c:pt>
                <c:pt idx="75">
                  <c:v>42793</c:v>
                </c:pt>
                <c:pt idx="76">
                  <c:v>42775</c:v>
                </c:pt>
                <c:pt idx="77">
                  <c:v>42761</c:v>
                </c:pt>
                <c:pt idx="78">
                  <c:v>42747</c:v>
                </c:pt>
                <c:pt idx="79">
                  <c:v>42727</c:v>
                </c:pt>
                <c:pt idx="80">
                  <c:v>42712</c:v>
                </c:pt>
                <c:pt idx="81">
                  <c:v>42699</c:v>
                </c:pt>
                <c:pt idx="82">
                  <c:v>42691</c:v>
                </c:pt>
                <c:pt idx="83">
                  <c:v>42671</c:v>
                </c:pt>
                <c:pt idx="84">
                  <c:v>42655</c:v>
                </c:pt>
                <c:pt idx="85">
                  <c:v>42636</c:v>
                </c:pt>
                <c:pt idx="86">
                  <c:v>42622</c:v>
                </c:pt>
                <c:pt idx="87">
                  <c:v>42608</c:v>
                </c:pt>
                <c:pt idx="88">
                  <c:v>42594</c:v>
                </c:pt>
                <c:pt idx="89">
                  <c:v>42579</c:v>
                </c:pt>
                <c:pt idx="90">
                  <c:v>42564</c:v>
                </c:pt>
                <c:pt idx="91">
                  <c:v>42545</c:v>
                </c:pt>
                <c:pt idx="92">
                  <c:v>42530</c:v>
                </c:pt>
                <c:pt idx="93">
                  <c:v>42516</c:v>
                </c:pt>
                <c:pt idx="94">
                  <c:v>42502</c:v>
                </c:pt>
                <c:pt idx="95">
                  <c:v>42482</c:v>
                </c:pt>
                <c:pt idx="96">
                  <c:v>42467</c:v>
                </c:pt>
                <c:pt idx="97">
                  <c:v>42453</c:v>
                </c:pt>
                <c:pt idx="98">
                  <c:v>42439</c:v>
                </c:pt>
                <c:pt idx="99">
                  <c:v>42425</c:v>
                </c:pt>
                <c:pt idx="100">
                  <c:v>42411</c:v>
                </c:pt>
                <c:pt idx="101">
                  <c:v>42397</c:v>
                </c:pt>
                <c:pt idx="102">
                  <c:v>42383</c:v>
                </c:pt>
                <c:pt idx="103">
                  <c:v>42362</c:v>
                </c:pt>
                <c:pt idx="104">
                  <c:v>42348</c:v>
                </c:pt>
                <c:pt idx="105">
                  <c:v>42333</c:v>
                </c:pt>
                <c:pt idx="106">
                  <c:v>42321</c:v>
                </c:pt>
                <c:pt idx="107">
                  <c:v>42303</c:v>
                </c:pt>
                <c:pt idx="108">
                  <c:v>42285</c:v>
                </c:pt>
                <c:pt idx="109">
                  <c:v>42271</c:v>
                </c:pt>
                <c:pt idx="110">
                  <c:v>42257</c:v>
                </c:pt>
                <c:pt idx="111">
                  <c:v>42243</c:v>
                </c:pt>
                <c:pt idx="112">
                  <c:v>42229</c:v>
                </c:pt>
                <c:pt idx="113">
                  <c:v>42209</c:v>
                </c:pt>
                <c:pt idx="114">
                  <c:v>42194</c:v>
                </c:pt>
                <c:pt idx="115">
                  <c:v>42179</c:v>
                </c:pt>
                <c:pt idx="116">
                  <c:v>42167</c:v>
                </c:pt>
                <c:pt idx="117">
                  <c:v>42153</c:v>
                </c:pt>
                <c:pt idx="118">
                  <c:v>42139</c:v>
                </c:pt>
                <c:pt idx="119">
                  <c:v>42121</c:v>
                </c:pt>
                <c:pt idx="120">
                  <c:v>42103</c:v>
                </c:pt>
                <c:pt idx="121">
                  <c:v>42089</c:v>
                </c:pt>
                <c:pt idx="122">
                  <c:v>42075</c:v>
                </c:pt>
                <c:pt idx="123">
                  <c:v>42061</c:v>
                </c:pt>
                <c:pt idx="124">
                  <c:v>42047</c:v>
                </c:pt>
                <c:pt idx="125">
                  <c:v>42033</c:v>
                </c:pt>
                <c:pt idx="126">
                  <c:v>42019</c:v>
                </c:pt>
                <c:pt idx="127">
                  <c:v>41997</c:v>
                </c:pt>
                <c:pt idx="128">
                  <c:v>41984</c:v>
                </c:pt>
                <c:pt idx="129">
                  <c:v>41970</c:v>
                </c:pt>
                <c:pt idx="130">
                  <c:v>41956</c:v>
                </c:pt>
                <c:pt idx="131">
                  <c:v>41936</c:v>
                </c:pt>
                <c:pt idx="132">
                  <c:v>41918</c:v>
                </c:pt>
                <c:pt idx="133">
                  <c:v>41901</c:v>
                </c:pt>
                <c:pt idx="134">
                  <c:v>41891</c:v>
                </c:pt>
                <c:pt idx="135">
                  <c:v>41845</c:v>
                </c:pt>
                <c:pt idx="136">
                  <c:v>41802</c:v>
                </c:pt>
                <c:pt idx="137">
                  <c:v>41768</c:v>
                </c:pt>
                <c:pt idx="138">
                  <c:v>41739</c:v>
                </c:pt>
                <c:pt idx="139">
                  <c:v>41715</c:v>
                </c:pt>
                <c:pt idx="140">
                  <c:v>41694</c:v>
                </c:pt>
                <c:pt idx="141">
                  <c:v>41656</c:v>
                </c:pt>
                <c:pt idx="142">
                  <c:v>41620</c:v>
                </c:pt>
                <c:pt idx="143">
                  <c:v>41575</c:v>
                </c:pt>
                <c:pt idx="144">
                  <c:v>41530</c:v>
                </c:pt>
                <c:pt idx="145">
                  <c:v>41515</c:v>
                </c:pt>
                <c:pt idx="146">
                  <c:v>41500</c:v>
                </c:pt>
                <c:pt idx="147">
                  <c:v>41481</c:v>
                </c:pt>
                <c:pt idx="148">
                  <c:v>41467</c:v>
                </c:pt>
                <c:pt idx="149">
                  <c:v>41450</c:v>
                </c:pt>
                <c:pt idx="150">
                  <c:v>41438</c:v>
                </c:pt>
                <c:pt idx="151">
                  <c:v>41381</c:v>
                </c:pt>
                <c:pt idx="152">
                  <c:v>41324</c:v>
                </c:pt>
                <c:pt idx="153">
                  <c:v>41304</c:v>
                </c:pt>
                <c:pt idx="154">
                  <c:v>41284</c:v>
                </c:pt>
                <c:pt idx="155">
                  <c:v>41270</c:v>
                </c:pt>
                <c:pt idx="156">
                  <c:v>41256</c:v>
                </c:pt>
                <c:pt idx="157">
                  <c:v>41242</c:v>
                </c:pt>
                <c:pt idx="158">
                  <c:v>41228</c:v>
                </c:pt>
                <c:pt idx="159">
                  <c:v>41211.5</c:v>
                </c:pt>
                <c:pt idx="160">
                  <c:v>41197</c:v>
                </c:pt>
                <c:pt idx="161">
                  <c:v>41180</c:v>
                </c:pt>
                <c:pt idx="162">
                  <c:v>41165</c:v>
                </c:pt>
                <c:pt idx="163">
                  <c:v>41145</c:v>
                </c:pt>
                <c:pt idx="164">
                  <c:v>41130</c:v>
                </c:pt>
                <c:pt idx="165">
                  <c:v>41114.5</c:v>
                </c:pt>
                <c:pt idx="166">
                  <c:v>41101</c:v>
                </c:pt>
                <c:pt idx="167">
                  <c:v>41082.5</c:v>
                </c:pt>
                <c:pt idx="168">
                  <c:v>41066</c:v>
                </c:pt>
                <c:pt idx="169">
                  <c:v>41052.5</c:v>
                </c:pt>
                <c:pt idx="170">
                  <c:v>41039</c:v>
                </c:pt>
                <c:pt idx="171">
                  <c:v>41025</c:v>
                </c:pt>
                <c:pt idx="172">
                  <c:v>41011</c:v>
                </c:pt>
                <c:pt idx="173">
                  <c:v>40996.5</c:v>
                </c:pt>
                <c:pt idx="174">
                  <c:v>40982</c:v>
                </c:pt>
                <c:pt idx="175">
                  <c:v>40963</c:v>
                </c:pt>
                <c:pt idx="176">
                  <c:v>40949</c:v>
                </c:pt>
                <c:pt idx="177">
                  <c:v>40934.5</c:v>
                </c:pt>
                <c:pt idx="178">
                  <c:v>40920</c:v>
                </c:pt>
                <c:pt idx="179">
                  <c:v>40905</c:v>
                </c:pt>
                <c:pt idx="180">
                  <c:v>40890</c:v>
                </c:pt>
                <c:pt idx="181">
                  <c:v>40876</c:v>
                </c:pt>
                <c:pt idx="182">
                  <c:v>40862</c:v>
                </c:pt>
              </c:numCache>
            </c:numRef>
          </c:xVal>
          <c:yVal>
            <c:numRef>
              <c:f>'[4]10 Year'!$F$7:$F$960</c:f>
              <c:numCache>
                <c:formatCode>General</c:formatCode>
                <c:ptCount val="954"/>
                <c:pt idx="13">
                  <c:v>-1.8289996421831205E-3</c:v>
                </c:pt>
                <c:pt idx="14">
                  <c:v>3.5100035781688091E-4</c:v>
                </c:pt>
                <c:pt idx="15">
                  <c:v>-4.6172231493053408E-3</c:v>
                </c:pt>
                <c:pt idx="16">
                  <c:v>-3.8254466564275613E-3</c:v>
                </c:pt>
                <c:pt idx="17">
                  <c:v>-7.3513947623712536E-4</c:v>
                </c:pt>
                <c:pt idx="18">
                  <c:v>-1.3483229604668509E-4</c:v>
                </c:pt>
                <c:pt idx="19">
                  <c:v>-2.245464220958001E-3</c:v>
                </c:pt>
                <c:pt idx="20">
                  <c:v>-3.1260961458693184E-3</c:v>
                </c:pt>
                <c:pt idx="21">
                  <c:v>-2.2187822129204407E-3</c:v>
                </c:pt>
                <c:pt idx="22">
                  <c:v>-2.3314682799715665E-3</c:v>
                </c:pt>
                <c:pt idx="23">
                  <c:v>-1.6104951726600633E-3</c:v>
                </c:pt>
                <c:pt idx="24">
                  <c:v>-2.1295220653485547E-3</c:v>
                </c:pt>
                <c:pt idx="25">
                  <c:v>-4.1723290481934065E-3</c:v>
                </c:pt>
                <c:pt idx="26">
                  <c:v>-2.8451360310382499E-3</c:v>
                </c:pt>
                <c:pt idx="27">
                  <c:v>-2.9730027254800777E-3</c:v>
                </c:pt>
                <c:pt idx="28">
                  <c:v>-3.2908694199218977E-3</c:v>
                </c:pt>
                <c:pt idx="29">
                  <c:v>-2.6633807149621727E-3</c:v>
                </c:pt>
                <c:pt idx="30">
                  <c:v>-3.2358920100024509E-3</c:v>
                </c:pt>
                <c:pt idx="31">
                  <c:v>-4.1475532014609885E-3</c:v>
                </c:pt>
                <c:pt idx="32">
                  <c:v>-3.5292143929195226E-3</c:v>
                </c:pt>
                <c:pt idx="33">
                  <c:v>-2.4140699767790791E-3</c:v>
                </c:pt>
                <c:pt idx="34">
                  <c:v>-1.6389255606386322E-3</c:v>
                </c:pt>
                <c:pt idx="35">
                  <c:v>-1.6142721025974513E-3</c:v>
                </c:pt>
                <c:pt idx="36">
                  <c:v>-1.6296186445562827E-3</c:v>
                </c:pt>
                <c:pt idx="37">
                  <c:v>-2.0201842764299739E-3</c:v>
                </c:pt>
                <c:pt idx="38">
                  <c:v>-2.2507499083036647E-3</c:v>
                </c:pt>
                <c:pt idx="39">
                  <c:v>-3.8352286070085471E-3</c:v>
                </c:pt>
                <c:pt idx="40">
                  <c:v>-2.6597073057134275E-3</c:v>
                </c:pt>
                <c:pt idx="41">
                  <c:v>-2.0789665955854505E-3</c:v>
                </c:pt>
                <c:pt idx="42">
                  <c:v>-3.2982258854574696E-3</c:v>
                </c:pt>
                <c:pt idx="43">
                  <c:v>-3.713760719600008E-3</c:v>
                </c:pt>
                <c:pt idx="44">
                  <c:v>-2.559295553742548E-3</c:v>
                </c:pt>
                <c:pt idx="45">
                  <c:v>-2.4096146599108803E-3</c:v>
                </c:pt>
                <c:pt idx="46">
                  <c:v>-2.5699337660792139E-3</c:v>
                </c:pt>
                <c:pt idx="47">
                  <c:v>-1.8655992740968623E-3</c:v>
                </c:pt>
                <c:pt idx="48">
                  <c:v>-2.8012647821145133E-3</c:v>
                </c:pt>
                <c:pt idx="49">
                  <c:v>-3.6685864636397461E-3</c:v>
                </c:pt>
                <c:pt idx="50">
                  <c:v>-2.6759081451649749E-3</c:v>
                </c:pt>
                <c:pt idx="51">
                  <c:v>-1.2072152151916676E-3</c:v>
                </c:pt>
                <c:pt idx="52">
                  <c:v>-5.5852228521835121E-4</c:v>
                </c:pt>
                <c:pt idx="53">
                  <c:v>-2.1824095867527364E-3</c:v>
                </c:pt>
                <c:pt idx="54">
                  <c:v>-2.5362968882871179E-3</c:v>
                </c:pt>
                <c:pt idx="55">
                  <c:v>-2.8881484441435554E-3</c:v>
                </c:pt>
                <c:pt idx="56">
                  <c:v>-3.7300000000000007E-3</c:v>
                </c:pt>
                <c:pt idx="57">
                  <c:v>-4.0999999999999995E-3</c:v>
                </c:pt>
                <c:pt idx="58">
                  <c:v>-3.6799999999999992E-3</c:v>
                </c:pt>
                <c:pt idx="59">
                  <c:v>-3.0046604052169426E-3</c:v>
                </c:pt>
                <c:pt idx="60">
                  <c:v>-3.0093208104338791E-3</c:v>
                </c:pt>
                <c:pt idx="61">
                  <c:v>-4.027194267912905E-3</c:v>
                </c:pt>
                <c:pt idx="62">
                  <c:v>-6.2850677253919289E-3</c:v>
                </c:pt>
                <c:pt idx="63">
                  <c:v>-4.8058634437858003E-3</c:v>
                </c:pt>
                <c:pt idx="64">
                  <c:v>-5.106659162179672E-3</c:v>
                </c:pt>
                <c:pt idx="65">
                  <c:v>-3.7644859688376817E-3</c:v>
                </c:pt>
                <c:pt idx="66">
                  <c:v>-3.2123127754956869E-3</c:v>
                </c:pt>
                <c:pt idx="67">
                  <c:v>-5.6943113382420044E-3</c:v>
                </c:pt>
                <c:pt idx="68">
                  <c:v>-5.6963099009883153E-3</c:v>
                </c:pt>
                <c:pt idx="69">
                  <c:v>-5.01684895899282E-3</c:v>
                </c:pt>
                <c:pt idx="70">
                  <c:v>-3.68738801699732E-3</c:v>
                </c:pt>
                <c:pt idx="71">
                  <c:v>-4.0504282962584848E-3</c:v>
                </c:pt>
                <c:pt idx="72">
                  <c:v>-4.0534685755196469E-3</c:v>
                </c:pt>
                <c:pt idx="73">
                  <c:v>-2.7846745271393088E-3</c:v>
                </c:pt>
                <c:pt idx="74">
                  <c:v>-2.505880478758972E-3</c:v>
                </c:pt>
                <c:pt idx="75">
                  <c:v>-3.2715915294404679E-3</c:v>
                </c:pt>
                <c:pt idx="76">
                  <c:v>-2.3873025801219687E-3</c:v>
                </c:pt>
                <c:pt idx="77">
                  <c:v>-6.1971526816219716E-4</c:v>
                </c:pt>
                <c:pt idx="78">
                  <c:v>-1.3521279562024278E-3</c:v>
                </c:pt>
                <c:pt idx="79">
                  <c:v>7.8029602518829566E-4</c:v>
                </c:pt>
                <c:pt idx="80">
                  <c:v>-1.2727999342098187E-4</c:v>
                </c:pt>
                <c:pt idx="81">
                  <c:v>2.9334494564843203E-4</c:v>
                </c:pt>
                <c:pt idx="82">
                  <c:v>6.7396988471784408E-4</c:v>
                </c:pt>
                <c:pt idx="83">
                  <c:v>-2.4025817390065894E-3</c:v>
                </c:pt>
                <c:pt idx="84">
                  <c:v>-1.6991333627310243E-3</c:v>
                </c:pt>
                <c:pt idx="85">
                  <c:v>-2.7979898873712709E-3</c:v>
                </c:pt>
                <c:pt idx="86">
                  <c:v>-1.8168464120115156E-3</c:v>
                </c:pt>
                <c:pt idx="87">
                  <c:v>-2.2546911249012695E-3</c:v>
                </c:pt>
                <c:pt idx="88">
                  <c:v>-3.3925358377910192E-3</c:v>
                </c:pt>
                <c:pt idx="89">
                  <c:v>-3.2162679188955118E-3</c:v>
                </c:pt>
                <c:pt idx="90">
                  <c:v>-3.2499999999999977E-3</c:v>
                </c:pt>
                <c:pt idx="91">
                  <c:v>-4.3227983032659914E-3</c:v>
                </c:pt>
                <c:pt idx="92">
                  <c:v>-4.9855966065319793E-3</c:v>
                </c:pt>
                <c:pt idx="93">
                  <c:v>-3.8823636580424259E-3</c:v>
                </c:pt>
                <c:pt idx="94">
                  <c:v>-4.9591307095528739E-3</c:v>
                </c:pt>
                <c:pt idx="95">
                  <c:v>-3.3278071664475002E-3</c:v>
                </c:pt>
                <c:pt idx="96">
                  <c:v>-5.0564836233421284E-3</c:v>
                </c:pt>
                <c:pt idx="97">
                  <c:v>-3.1120249196955052E-3</c:v>
                </c:pt>
                <c:pt idx="98">
                  <c:v>-2.9575662160488819E-3</c:v>
                </c:pt>
                <c:pt idx="99">
                  <c:v>-5.6995836348296032E-3</c:v>
                </c:pt>
                <c:pt idx="100">
                  <c:v>-6.8516010536103268E-3</c:v>
                </c:pt>
                <c:pt idx="101">
                  <c:v>-4.2071585575343684E-3</c:v>
                </c:pt>
                <c:pt idx="102">
                  <c:v>-3.6627160614584146E-3</c:v>
                </c:pt>
                <c:pt idx="103">
                  <c:v>-2.4012887293146622E-3</c:v>
                </c:pt>
                <c:pt idx="104">
                  <c:v>-2.7898613971709084E-3</c:v>
                </c:pt>
                <c:pt idx="105">
                  <c:v>-2.7865469193665109E-3</c:v>
                </c:pt>
                <c:pt idx="106">
                  <c:v>-2.5032324415621109E-3</c:v>
                </c:pt>
                <c:pt idx="107">
                  <c:v>-4.2267291741697535E-3</c:v>
                </c:pt>
                <c:pt idx="108">
                  <c:v>-3.3702259067773938E-3</c:v>
                </c:pt>
                <c:pt idx="109">
                  <c:v>-3.7468842026043489E-3</c:v>
                </c:pt>
                <c:pt idx="110">
                  <c:v>-3.4035424984313056E-3</c:v>
                </c:pt>
                <c:pt idx="111">
                  <c:v>-3.9487285233348671E-3</c:v>
                </c:pt>
                <c:pt idx="112">
                  <c:v>-4.1039145482384305E-3</c:v>
                </c:pt>
                <c:pt idx="113">
                  <c:v>-3.0522679022659122E-3</c:v>
                </c:pt>
                <c:pt idx="114">
                  <c:v>-2.1806212562933865E-3</c:v>
                </c:pt>
                <c:pt idx="115">
                  <c:v>-1.869091029325344E-3</c:v>
                </c:pt>
                <c:pt idx="116">
                  <c:v>-1.7675608023573035E-3</c:v>
                </c:pt>
                <c:pt idx="117">
                  <c:v>-4.2162484653150041E-3</c:v>
                </c:pt>
                <c:pt idx="118">
                  <c:v>-3.7449361282727092E-3</c:v>
                </c:pt>
                <c:pt idx="119">
                  <c:v>-5.3000528750195702E-3</c:v>
                </c:pt>
                <c:pt idx="120">
                  <c:v>-4.2651696217664362E-3</c:v>
                </c:pt>
                <c:pt idx="121">
                  <c:v>-4.1708710714030428E-3</c:v>
                </c:pt>
                <c:pt idx="122">
                  <c:v>-3.1065725210396508E-3</c:v>
                </c:pt>
                <c:pt idx="123">
                  <c:v>-4.3270022764903965E-3</c:v>
                </c:pt>
                <c:pt idx="124">
                  <c:v>-5.1274320319411384E-3</c:v>
                </c:pt>
                <c:pt idx="125">
                  <c:v>-7.2061740164123048E-3</c:v>
                </c:pt>
                <c:pt idx="126">
                  <c:v>-7.314916000883475E-3</c:v>
                </c:pt>
                <c:pt idx="127">
                  <c:v>-2.7761280149237628E-3</c:v>
                </c:pt>
                <c:pt idx="128">
                  <c:v>-4.7273400289640638E-3</c:v>
                </c:pt>
                <c:pt idx="129">
                  <c:v>-4.7307342929438292E-3</c:v>
                </c:pt>
                <c:pt idx="130">
                  <c:v>-4.6141285569235996E-3</c:v>
                </c:pt>
                <c:pt idx="131">
                  <c:v>-5.5206308774014973E-3</c:v>
                </c:pt>
                <c:pt idx="132">
                  <c:v>-4.1871331978793995E-3</c:v>
                </c:pt>
                <c:pt idx="133">
                  <c:v>-3.0784306622089683E-3</c:v>
                </c:pt>
                <c:pt idx="134">
                  <c:v>-4.2197281265385425E-3</c:v>
                </c:pt>
                <c:pt idx="135">
                  <c:v>-4.8419685760723447E-3</c:v>
                </c:pt>
                <c:pt idx="136">
                  <c:v>-3.7842090256061493E-3</c:v>
                </c:pt>
                <c:pt idx="137">
                  <c:v>-3.2747706658799308E-3</c:v>
                </c:pt>
                <c:pt idx="138">
                  <c:v>-2.8053323061537107E-3</c:v>
                </c:pt>
                <c:pt idx="139">
                  <c:v>-2.1882251725627959E-3</c:v>
                </c:pt>
                <c:pt idx="140">
                  <c:v>-1.5611180389718815E-3</c:v>
                </c:pt>
                <c:pt idx="141">
                  <c:v>5.3402433804135979E-5</c:v>
                </c:pt>
                <c:pt idx="142">
                  <c:v>1.4379229065801524E-3</c:v>
                </c:pt>
                <c:pt idx="143">
                  <c:v>-2.5956296431079301E-3</c:v>
                </c:pt>
                <c:pt idx="144">
                  <c:v>5.3081780720399055E-4</c:v>
                </c:pt>
                <c:pt idx="145">
                  <c:v>1.2758560653282729E-3</c:v>
                </c:pt>
                <c:pt idx="146">
                  <c:v>2.7608943234525597E-3</c:v>
                </c:pt>
                <c:pt idx="147">
                  <c:v>1.6997677880596501E-3</c:v>
                </c:pt>
                <c:pt idx="148">
                  <c:v>2.3486412526667437E-3</c:v>
                </c:pt>
                <c:pt idx="149">
                  <c:v>3.5463158090653334E-3</c:v>
                </c:pt>
                <c:pt idx="150">
                  <c:v>-1.0600963453607365E-4</c:v>
                </c:pt>
                <c:pt idx="151">
                  <c:v>-4.8412272868712837E-3</c:v>
                </c:pt>
                <c:pt idx="152">
                  <c:v>-1.7064449392064952E-3</c:v>
                </c:pt>
                <c:pt idx="153">
                  <c:v>-1.4778215278853403E-3</c:v>
                </c:pt>
                <c:pt idx="154">
                  <c:v>-1.8491981165641852E-3</c:v>
                </c:pt>
                <c:pt idx="155">
                  <c:v>-2.8030831370829921E-3</c:v>
                </c:pt>
                <c:pt idx="156">
                  <c:v>-2.2169681576017959E-3</c:v>
                </c:pt>
                <c:pt idx="157">
                  <c:v>-3.4071878962545557E-3</c:v>
                </c:pt>
                <c:pt idx="158">
                  <c:v>-3.6674076349073152E-3</c:v>
                </c:pt>
                <c:pt idx="159">
                  <c:v>-2.6394151007922834E-3</c:v>
                </c:pt>
                <c:pt idx="160">
                  <c:v>-3.4114225666772476E-3</c:v>
                </c:pt>
                <c:pt idx="161">
                  <c:v>-3.5042862720777931E-3</c:v>
                </c:pt>
                <c:pt idx="162">
                  <c:v>-2.3971499774783425E-3</c:v>
                </c:pt>
                <c:pt idx="163">
                  <c:v>-2.7797743383334815E-3</c:v>
                </c:pt>
                <c:pt idx="164">
                  <c:v>-2.772398699188619E-3</c:v>
                </c:pt>
                <c:pt idx="165">
                  <c:v>-7.0645853561179858E-3</c:v>
                </c:pt>
                <c:pt idx="166">
                  <c:v>-7.0467720130473459E-3</c:v>
                </c:pt>
                <c:pt idx="167">
                  <c:v>-5.3945133433632025E-3</c:v>
                </c:pt>
                <c:pt idx="168">
                  <c:v>-5.4622546736790602E-3</c:v>
                </c:pt>
                <c:pt idx="169">
                  <c:v>-5.5552948284679285E-3</c:v>
                </c:pt>
                <c:pt idx="170">
                  <c:v>-5.0683349832567892E-3</c:v>
                </c:pt>
                <c:pt idx="171">
                  <c:v>-4.5678239792250781E-3</c:v>
                </c:pt>
                <c:pt idx="172">
                  <c:v>-3.6473129751933668E-3</c:v>
                </c:pt>
                <c:pt idx="173">
                  <c:v>-1.2721917787849868E-3</c:v>
                </c:pt>
                <c:pt idx="174">
                  <c:v>3.0292941762339112E-4</c:v>
                </c:pt>
                <c:pt idx="175">
                  <c:v>-2.8360126663611977E-3</c:v>
                </c:pt>
                <c:pt idx="176">
                  <c:v>-2.9449547503457817E-3</c:v>
                </c:pt>
                <c:pt idx="177">
                  <c:v>-4.1222955295769949E-3</c:v>
                </c:pt>
                <c:pt idx="178">
                  <c:v>-4.8296363088082064E-3</c:v>
                </c:pt>
                <c:pt idx="179">
                  <c:v>-4.9548181544041003E-3</c:v>
                </c:pt>
                <c:pt idx="180">
                  <c:v>-4.5399999999999989E-3</c:v>
                </c:pt>
                <c:pt idx="181">
                  <c:v>-4.4299999999999999E-3</c:v>
                </c:pt>
                <c:pt idx="182">
                  <c:v>-4.0400000000000019E-3</c:v>
                </c:pt>
              </c:numCache>
            </c:numRef>
          </c:yVal>
          <c:smooth val="1"/>
        </c:ser>
        <c:dLbls>
          <c:showLegendKey val="0"/>
          <c:showVal val="0"/>
          <c:showCatName val="0"/>
          <c:showSerName val="0"/>
          <c:showPercent val="0"/>
          <c:showBubbleSize val="0"/>
        </c:dLbls>
        <c:axId val="2045778176"/>
        <c:axId val="2045769472"/>
      </c:scatterChart>
      <c:valAx>
        <c:axId val="2045778176"/>
        <c:scaling>
          <c:orientation val="minMax"/>
          <c:max val="43738"/>
          <c:min val="40787"/>
        </c:scaling>
        <c:delete val="0"/>
        <c:axPos val="b"/>
        <c:numFmt formatCode="[$-409]mmm\-yy;@" sourceLinked="0"/>
        <c:majorTickMark val="out"/>
        <c:minorTickMark val="none"/>
        <c:tickLblPos val="nextTo"/>
        <c:crossAx val="2045769472"/>
        <c:crossesAt val="-8.0000000000000019E-3"/>
        <c:crossBetween val="midCat"/>
        <c:majorUnit val="731"/>
      </c:valAx>
      <c:valAx>
        <c:axId val="2045769472"/>
        <c:scaling>
          <c:orientation val="minMax"/>
          <c:max val="2.4000000000000004E-2"/>
          <c:min val="-8.0000000000000019E-3"/>
        </c:scaling>
        <c:delete val="0"/>
        <c:axPos val="l"/>
        <c:majorGridlines>
          <c:spPr>
            <a:ln>
              <a:noFill/>
            </a:ln>
          </c:spPr>
        </c:majorGridlines>
        <c:numFmt formatCode="0.0%" sourceLinked="0"/>
        <c:majorTickMark val="out"/>
        <c:minorTickMark val="none"/>
        <c:tickLblPos val="nextTo"/>
        <c:crossAx val="2045778176"/>
        <c:crosses val="autoZero"/>
        <c:crossBetween val="midCat"/>
        <c:majorUnit val="4.000000000000001E-3"/>
      </c:valAx>
      <c:spPr>
        <a:noFill/>
        <a:ln w="25400">
          <a:noFill/>
        </a:ln>
      </c:spPr>
    </c:plotArea>
    <c:plotVisOnly val="1"/>
    <c:dispBlanksAs val="gap"/>
    <c:showDLblsOverMax val="0"/>
  </c:chart>
  <c:spPr>
    <a:solidFill>
      <a:schemeClr val="bg1"/>
    </a:solidFill>
  </c:spPr>
  <c:txPr>
    <a:bodyPr/>
    <a:lstStyle/>
    <a:p>
      <a:pPr>
        <a:defRPr sz="1100">
          <a:latin typeface="Book Antiqua" pitchFamily="18" charset="0"/>
        </a:defRPr>
      </a:pPr>
      <a:endParaRPr lang="en-US"/>
    </a:p>
  </c:txPr>
  <c:externalData r:id="rId1">
    <c:autoUpdate val="0"/>
  </c:externalData>
  <c:userShapes r:id="rId2"/>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sz="1800"/>
              <a:t>U.S.</a:t>
            </a:r>
            <a:r>
              <a:rPr lang="en-US" sz="1800" baseline="0"/>
              <a:t> 10 Year Yield Compared to Global Baselines</a:t>
            </a:r>
            <a:endParaRPr lang="en-US" sz="1800"/>
          </a:p>
        </c:rich>
      </c:tx>
      <c:layout/>
      <c:overlay val="1"/>
    </c:title>
    <c:autoTitleDeleted val="0"/>
    <c:plotArea>
      <c:layout>
        <c:manualLayout>
          <c:layoutTarget val="inner"/>
          <c:xMode val="edge"/>
          <c:yMode val="edge"/>
          <c:x val="5.3488517060367453E-2"/>
          <c:y val="6.0225311310915686E-2"/>
          <c:w val="0.89490037182852133"/>
          <c:h val="0.90754868284725676"/>
        </c:manualLayout>
      </c:layout>
      <c:scatterChart>
        <c:scatterStyle val="smoothMarker"/>
        <c:varyColors val="0"/>
        <c:ser>
          <c:idx val="0"/>
          <c:order val="0"/>
          <c:spPr>
            <a:ln>
              <a:solidFill>
                <a:srgbClr val="FF0000"/>
              </a:solidFill>
              <a:prstDash val="sysDot"/>
            </a:ln>
          </c:spPr>
          <c:marker>
            <c:symbol val="none"/>
          </c:marker>
          <c:dLbls>
            <c:dLbl>
              <c:idx val="2"/>
              <c:layout>
                <c:manualLayout>
                  <c:x val="9.2592592592592587E-3"/>
                  <c:y val="1.0245901639344112E-2"/>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wrap="square" lIns="38100" tIns="19050" rIns="38100" bIns="19050" anchor="ctr">
                <a:spAutoFit/>
              </a:bodyPr>
              <a:lstStyle/>
              <a:p>
                <a:pPr>
                  <a:defRPr b="1">
                    <a:solidFill>
                      <a:srgbClr val="FF0000"/>
                    </a:solidFill>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ext>
            </c:extLst>
          </c:dLbls>
          <c:xVal>
            <c:numRef>
              <c:f>Weekly!$A$2:$A$1498</c:f>
              <c:numCache>
                <c:formatCode>m/d/yyyy</c:formatCode>
                <c:ptCount val="1497"/>
                <c:pt idx="1">
                  <c:v>43734</c:v>
                </c:pt>
                <c:pt idx="2">
                  <c:v>43707</c:v>
                </c:pt>
                <c:pt idx="3">
                  <c:v>43677</c:v>
                </c:pt>
                <c:pt idx="4">
                  <c:v>43646</c:v>
                </c:pt>
                <c:pt idx="5">
                  <c:v>43616</c:v>
                </c:pt>
                <c:pt idx="6">
                  <c:v>43585</c:v>
                </c:pt>
                <c:pt idx="7">
                  <c:v>43555</c:v>
                </c:pt>
                <c:pt idx="8">
                  <c:v>43524</c:v>
                </c:pt>
                <c:pt idx="9">
                  <c:v>43496</c:v>
                </c:pt>
                <c:pt idx="10">
                  <c:v>43465</c:v>
                </c:pt>
                <c:pt idx="11">
                  <c:v>43434</c:v>
                </c:pt>
                <c:pt idx="12">
                  <c:v>43404</c:v>
                </c:pt>
                <c:pt idx="13">
                  <c:v>43371</c:v>
                </c:pt>
                <c:pt idx="14">
                  <c:v>43343</c:v>
                </c:pt>
                <c:pt idx="15">
                  <c:v>43312</c:v>
                </c:pt>
                <c:pt idx="16">
                  <c:v>43280</c:v>
                </c:pt>
                <c:pt idx="17">
                  <c:v>43251</c:v>
                </c:pt>
                <c:pt idx="18">
                  <c:v>43220</c:v>
                </c:pt>
                <c:pt idx="19">
                  <c:v>43190</c:v>
                </c:pt>
                <c:pt idx="20">
                  <c:v>43159</c:v>
                </c:pt>
                <c:pt idx="21">
                  <c:v>43131</c:v>
                </c:pt>
                <c:pt idx="22">
                  <c:v>43098</c:v>
                </c:pt>
                <c:pt idx="23">
                  <c:v>43069</c:v>
                </c:pt>
                <c:pt idx="24">
                  <c:v>43039</c:v>
                </c:pt>
                <c:pt idx="25">
                  <c:v>43007</c:v>
                </c:pt>
                <c:pt idx="26">
                  <c:v>42978</c:v>
                </c:pt>
                <c:pt idx="27">
                  <c:v>42947</c:v>
                </c:pt>
                <c:pt idx="28">
                  <c:v>42914</c:v>
                </c:pt>
                <c:pt idx="29">
                  <c:v>42886</c:v>
                </c:pt>
                <c:pt idx="30">
                  <c:v>42853</c:v>
                </c:pt>
                <c:pt idx="31">
                  <c:v>42825</c:v>
                </c:pt>
                <c:pt idx="32">
                  <c:v>42794</c:v>
                </c:pt>
                <c:pt idx="33">
                  <c:v>42766</c:v>
                </c:pt>
                <c:pt idx="34">
                  <c:v>42734</c:v>
                </c:pt>
                <c:pt idx="35">
                  <c:v>42704</c:v>
                </c:pt>
                <c:pt idx="36">
                  <c:v>42674</c:v>
                </c:pt>
                <c:pt idx="37">
                  <c:v>42643</c:v>
                </c:pt>
                <c:pt idx="38">
                  <c:v>42613</c:v>
                </c:pt>
                <c:pt idx="39">
                  <c:v>42580</c:v>
                </c:pt>
                <c:pt idx="40">
                  <c:v>42551</c:v>
                </c:pt>
                <c:pt idx="41">
                  <c:v>42521</c:v>
                </c:pt>
                <c:pt idx="42">
                  <c:v>42489</c:v>
                </c:pt>
                <c:pt idx="43">
                  <c:v>42460</c:v>
                </c:pt>
                <c:pt idx="44">
                  <c:v>42429</c:v>
                </c:pt>
                <c:pt idx="45">
                  <c:v>42398</c:v>
                </c:pt>
                <c:pt idx="46">
                  <c:v>42369</c:v>
                </c:pt>
                <c:pt idx="47">
                  <c:v>42338</c:v>
                </c:pt>
                <c:pt idx="48">
                  <c:v>42307</c:v>
                </c:pt>
                <c:pt idx="49">
                  <c:v>42277</c:v>
                </c:pt>
                <c:pt idx="50">
                  <c:v>42247</c:v>
                </c:pt>
                <c:pt idx="51">
                  <c:v>42216</c:v>
                </c:pt>
                <c:pt idx="52">
                  <c:v>42185</c:v>
                </c:pt>
                <c:pt idx="53">
                  <c:v>42153</c:v>
                </c:pt>
                <c:pt idx="54">
                  <c:v>42124</c:v>
                </c:pt>
                <c:pt idx="55">
                  <c:v>42094</c:v>
                </c:pt>
                <c:pt idx="56">
                  <c:v>42062</c:v>
                </c:pt>
                <c:pt idx="57">
                  <c:v>42034</c:v>
                </c:pt>
                <c:pt idx="58">
                  <c:v>42004</c:v>
                </c:pt>
                <c:pt idx="59">
                  <c:v>41971</c:v>
                </c:pt>
                <c:pt idx="60">
                  <c:v>41943</c:v>
                </c:pt>
                <c:pt idx="61">
                  <c:v>41912</c:v>
                </c:pt>
                <c:pt idx="62">
                  <c:v>41880</c:v>
                </c:pt>
                <c:pt idx="63">
                  <c:v>41851</c:v>
                </c:pt>
                <c:pt idx="64">
                  <c:v>41820</c:v>
                </c:pt>
                <c:pt idx="65">
                  <c:v>41789</c:v>
                </c:pt>
                <c:pt idx="66">
                  <c:v>41759</c:v>
                </c:pt>
                <c:pt idx="67">
                  <c:v>41729</c:v>
                </c:pt>
                <c:pt idx="68">
                  <c:v>41698</c:v>
                </c:pt>
                <c:pt idx="69">
                  <c:v>41670</c:v>
                </c:pt>
                <c:pt idx="70">
                  <c:v>41639</c:v>
                </c:pt>
                <c:pt idx="71">
                  <c:v>41607</c:v>
                </c:pt>
                <c:pt idx="72">
                  <c:v>41578</c:v>
                </c:pt>
                <c:pt idx="73">
                  <c:v>41547</c:v>
                </c:pt>
                <c:pt idx="74">
                  <c:v>41516</c:v>
                </c:pt>
                <c:pt idx="75">
                  <c:v>41486</c:v>
                </c:pt>
                <c:pt idx="76">
                  <c:v>41453</c:v>
                </c:pt>
                <c:pt idx="77">
                  <c:v>41425</c:v>
                </c:pt>
                <c:pt idx="78">
                  <c:v>41394</c:v>
                </c:pt>
                <c:pt idx="79">
                  <c:v>41362</c:v>
                </c:pt>
                <c:pt idx="80">
                  <c:v>41333</c:v>
                </c:pt>
                <c:pt idx="81">
                  <c:v>41305</c:v>
                </c:pt>
                <c:pt idx="82">
                  <c:v>41274</c:v>
                </c:pt>
                <c:pt idx="83">
                  <c:v>41243</c:v>
                </c:pt>
                <c:pt idx="84">
                  <c:v>41213</c:v>
                </c:pt>
                <c:pt idx="85">
                  <c:v>41180</c:v>
                </c:pt>
                <c:pt idx="86">
                  <c:v>41152</c:v>
                </c:pt>
                <c:pt idx="87">
                  <c:v>41121</c:v>
                </c:pt>
                <c:pt idx="88">
                  <c:v>41089</c:v>
                </c:pt>
                <c:pt idx="89">
                  <c:v>41060</c:v>
                </c:pt>
                <c:pt idx="90">
                  <c:v>41029</c:v>
                </c:pt>
                <c:pt idx="91">
                  <c:v>40998</c:v>
                </c:pt>
                <c:pt idx="92">
                  <c:v>40968</c:v>
                </c:pt>
                <c:pt idx="93">
                  <c:v>40939</c:v>
                </c:pt>
                <c:pt idx="94">
                  <c:v>40907</c:v>
                </c:pt>
                <c:pt idx="95">
                  <c:v>40877</c:v>
                </c:pt>
                <c:pt idx="96">
                  <c:v>40847</c:v>
                </c:pt>
                <c:pt idx="97">
                  <c:v>40816</c:v>
                </c:pt>
                <c:pt idx="98">
                  <c:v>40786</c:v>
                </c:pt>
                <c:pt idx="99">
                  <c:v>40753</c:v>
                </c:pt>
                <c:pt idx="100">
                  <c:v>40724</c:v>
                </c:pt>
                <c:pt idx="101">
                  <c:v>40694</c:v>
                </c:pt>
                <c:pt idx="102">
                  <c:v>40662</c:v>
                </c:pt>
                <c:pt idx="103">
                  <c:v>40633</c:v>
                </c:pt>
                <c:pt idx="104">
                  <c:v>40602</c:v>
                </c:pt>
                <c:pt idx="105">
                  <c:v>40574</c:v>
                </c:pt>
                <c:pt idx="106">
                  <c:v>40543</c:v>
                </c:pt>
                <c:pt idx="107">
                  <c:v>40512</c:v>
                </c:pt>
                <c:pt idx="108">
                  <c:v>40480</c:v>
                </c:pt>
              </c:numCache>
            </c:numRef>
          </c:xVal>
          <c:yVal>
            <c:numRef>
              <c:f>Weekly!$G$1:$G$1870</c:f>
              <c:numCache>
                <c:formatCode>General</c:formatCode>
                <c:ptCount val="1870"/>
                <c:pt idx="2" formatCode="0.00%">
                  <c:v>-4.8029908188817697E-3</c:v>
                </c:pt>
                <c:pt idx="3" formatCode="0.00%">
                  <c:v>-7.0661723748587143E-3</c:v>
                </c:pt>
                <c:pt idx="4" formatCode="0.00%">
                  <c:v>-6.059227799227831E-3</c:v>
                </c:pt>
                <c:pt idx="5" formatCode="0.00%">
                  <c:v>-4.985210941121975E-3</c:v>
                </c:pt>
                <c:pt idx="6" formatCode="0.00%">
                  <c:v>-6.08133253301323E-3</c:v>
                </c:pt>
                <c:pt idx="7" formatCode="0.00%">
                  <c:v>-3.9030317716745359E-3</c:v>
                </c:pt>
                <c:pt idx="8" formatCode="0.00%">
                  <c:v>-3.4442161284504074E-3</c:v>
                </c:pt>
                <c:pt idx="9" formatCode="0.00%">
                  <c:v>-1.4315324535417891E-3</c:v>
                </c:pt>
                <c:pt idx="10" formatCode="0.00%">
                  <c:v>-3.8168353384150462E-3</c:v>
                </c:pt>
                <c:pt idx="11" formatCode="0.00%">
                  <c:v>-3.0498586926794107E-3</c:v>
                </c:pt>
                <c:pt idx="12" formatCode="0.00%">
                  <c:v>-2.7242986704237209E-3</c:v>
                </c:pt>
                <c:pt idx="13" formatCode="0.00%">
                  <c:v>-2.3990897821851926E-3</c:v>
                </c:pt>
                <c:pt idx="14" formatCode="0.00%">
                  <c:v>-2.0008267370272472E-3</c:v>
                </c:pt>
                <c:pt idx="15" formatCode="0.00%">
                  <c:v>1.8880302620915388E-3</c:v>
                </c:pt>
                <c:pt idx="16" formatCode="0.00%">
                  <c:v>3.6746803755029972E-3</c:v>
                </c:pt>
                <c:pt idx="17" formatCode="0.00%">
                  <c:v>2.6248031780427964E-3</c:v>
                </c:pt>
                <c:pt idx="18" formatCode="0.00%">
                  <c:v>3.2929737180666776E-3</c:v>
                </c:pt>
                <c:pt idx="19" formatCode="0.00%">
                  <c:v>3.4318053777207401E-3</c:v>
                </c:pt>
                <c:pt idx="20" formatCode="0.00%">
                  <c:v>2.6207977074132849E-3</c:v>
                </c:pt>
                <c:pt idx="21" formatCode="0.00%">
                  <c:v>2.7181777277842114E-3</c:v>
                </c:pt>
                <c:pt idx="22" formatCode="0.00%">
                  <c:v>4.9540195988642625E-3</c:v>
                </c:pt>
                <c:pt idx="23" formatCode="0.00%">
                  <c:v>4.6221022273493402E-3</c:v>
                </c:pt>
                <c:pt idx="24" formatCode="0.00%">
                  <c:v>4.0543433445884708E-3</c:v>
                </c:pt>
                <c:pt idx="25" formatCode="0.00%">
                  <c:v>4.0540513903556796E-3</c:v>
                </c:pt>
                <c:pt idx="26" formatCode="0.00%">
                  <c:v>3.6554741800729658E-3</c:v>
                </c:pt>
                <c:pt idx="27" formatCode="0.00%">
                  <c:v>4.3442189488996415E-3</c:v>
                </c:pt>
                <c:pt idx="28" formatCode="0.00%">
                  <c:v>5.283620533284906E-3</c:v>
                </c:pt>
                <c:pt idx="29" formatCode="0.00%">
                  <c:v>6.2749688334815274E-3</c:v>
                </c:pt>
                <c:pt idx="30" formatCode="0.00%">
                  <c:v>4.8219118974545854E-3</c:v>
                </c:pt>
                <c:pt idx="31" formatCode="0.00%">
                  <c:v>7.4799345232756586E-3</c:v>
                </c:pt>
                <c:pt idx="32" formatCode="0.00%">
                  <c:v>8.4459080707423289E-3</c:v>
                </c:pt>
                <c:pt idx="33" formatCode="0.00%">
                  <c:v>7.6101897667821211E-3</c:v>
                </c:pt>
                <c:pt idx="34" formatCode="0.00%">
                  <c:v>9.1478014184395353E-3</c:v>
                </c:pt>
                <c:pt idx="35" formatCode="0.00%">
                  <c:v>5.5516279069768798E-3</c:v>
                </c:pt>
                <c:pt idx="36" formatCode="0.00%">
                  <c:v>5.4052926786651466E-3</c:v>
                </c:pt>
                <c:pt idx="37" formatCode="0.00%">
                  <c:v>3.3158538446861627E-3</c:v>
                </c:pt>
                <c:pt idx="38" formatCode="0.00%">
                  <c:v>-3.5716329551068241E-4</c:v>
                </c:pt>
                <c:pt idx="39" formatCode="0.00%">
                  <c:v>1.0699371555641598E-3</c:v>
                </c:pt>
                <c:pt idx="40" formatCode="0.00%">
                  <c:v>2.6354046639233079E-3</c:v>
                </c:pt>
                <c:pt idx="41" formatCode="0.00%">
                  <c:v>3.8873643410851648E-3</c:v>
                </c:pt>
                <c:pt idx="42" formatCode="0.00%">
                  <c:v>7.6515768084529992E-3</c:v>
                </c:pt>
                <c:pt idx="43" formatCode="0.00%">
                  <c:v>8.3568544600939147E-3</c:v>
                </c:pt>
                <c:pt idx="44" formatCode="0.00%">
                  <c:v>6.8285377987028391E-3</c:v>
                </c:pt>
                <c:pt idx="45" formatCode="0.00%">
                  <c:v>6.8253341024046305E-3</c:v>
                </c:pt>
                <c:pt idx="46" formatCode="0.00%">
                  <c:v>8.9584596334819563E-3</c:v>
                </c:pt>
                <c:pt idx="47" formatCode="0.00%">
                  <c:v>1.0198153385460035E-2</c:v>
                </c:pt>
                <c:pt idx="48" formatCode="0.00%">
                  <c:v>9.2051458045649837E-3</c:v>
                </c:pt>
                <c:pt idx="49" formatCode="0.00%">
                  <c:v>1.1309913778809614E-2</c:v>
                </c:pt>
                <c:pt idx="50" formatCode="0.00%">
                  <c:v>9.0455088421755349E-3</c:v>
                </c:pt>
                <c:pt idx="51" formatCode="0.00%">
                  <c:v>1.3051894745525136E-2</c:v>
                </c:pt>
                <c:pt idx="52" formatCode="0.00%">
                  <c:v>1.2629642424731635E-2</c:v>
                </c:pt>
                <c:pt idx="53" formatCode="0.00%">
                  <c:v>1.3784285714285562E-2</c:v>
                </c:pt>
                <c:pt idx="54" formatCode="0.00%">
                  <c:v>1.269367297623851E-2</c:v>
                </c:pt>
                <c:pt idx="55" formatCode="0.00%">
                  <c:v>1.2530395376109853E-2</c:v>
                </c:pt>
                <c:pt idx="56" formatCode="0.00%">
                  <c:v>1.0039011071339572E-2</c:v>
                </c:pt>
                <c:pt idx="57" formatCode="0.00%">
                  <c:v>1.1881965226113679E-2</c:v>
                </c:pt>
                <c:pt idx="58" formatCode="0.00%">
                  <c:v>9.2843050472381609E-3</c:v>
                </c:pt>
                <c:pt idx="59" formatCode="0.00%">
                  <c:v>1.5043663382868597E-2</c:v>
                </c:pt>
                <c:pt idx="60" formatCode="0.00%">
                  <c:v>1.3194290651605815E-2</c:v>
                </c:pt>
                <c:pt idx="61" formatCode="0.00%">
                  <c:v>1.4506638176638206E-2</c:v>
                </c:pt>
                <c:pt idx="62" formatCode="0.00%">
                  <c:v>1.5474017327861255E-2</c:v>
                </c:pt>
                <c:pt idx="63" formatCode="0.00%">
                  <c:v>1.5909191084638348E-2</c:v>
                </c:pt>
                <c:pt idx="64" formatCode="0.00%">
                  <c:v>1.7847548638132482E-2</c:v>
                </c:pt>
                <c:pt idx="65" formatCode="0.00%">
                  <c:v>1.7102546136386017E-2</c:v>
                </c:pt>
                <c:pt idx="66" formatCode="0.00%">
                  <c:v>1.6685671612459319E-2</c:v>
                </c:pt>
                <c:pt idx="67" formatCode="0.00%">
                  <c:v>1.8019953051643292E-2</c:v>
                </c:pt>
                <c:pt idx="68" formatCode="0.00%">
                  <c:v>1.891357744841609E-2</c:v>
                </c:pt>
                <c:pt idx="69" formatCode="0.00%">
                  <c:v>1.8752514734774052E-2</c:v>
                </c:pt>
                <c:pt idx="70" formatCode="0.00%">
                  <c:v>1.8308224225793625E-2</c:v>
                </c:pt>
                <c:pt idx="71" formatCode="0.00%">
                  <c:v>2.1057433292185006E-2</c:v>
                </c:pt>
                <c:pt idx="72" formatCode="0.00%">
                  <c:v>1.9099355720421575E-2</c:v>
                </c:pt>
                <c:pt idx="73" formatCode="0.00%">
                  <c:v>1.7209983733224968E-2</c:v>
                </c:pt>
                <c:pt idx="74" formatCode="0.00%">
                  <c:v>1.6572819782232476E-2</c:v>
                </c:pt>
                <c:pt idx="75" formatCode="0.00%">
                  <c:v>1.8866445961087944E-2</c:v>
                </c:pt>
                <c:pt idx="76" formatCode="0.00%">
                  <c:v>1.5752595014303337E-2</c:v>
                </c:pt>
                <c:pt idx="77" formatCode="0.00%">
                  <c:v>1.4622802098043326E-2</c:v>
                </c:pt>
                <c:pt idx="78" formatCode="0.00%">
                  <c:v>1.0974081632652951E-2</c:v>
                </c:pt>
                <c:pt idx="79" formatCode="0.00%">
                  <c:v>8.6130374551053566E-3</c:v>
                </c:pt>
                <c:pt idx="80" formatCode="0.00%">
                  <c:v>1.0547960093398263E-2</c:v>
                </c:pt>
                <c:pt idx="81" formatCode="0.00%">
                  <c:v>9.5136214347452432E-3</c:v>
                </c:pt>
                <c:pt idx="82" formatCode="0.00%">
                  <c:v>9.7312474103150651E-3</c:v>
                </c:pt>
                <c:pt idx="83" formatCode="0.00%">
                  <c:v>6.7643804034583279E-3</c:v>
                </c:pt>
                <c:pt idx="84" formatCode="0.00%">
                  <c:v>5.5633947623664913E-3</c:v>
                </c:pt>
                <c:pt idx="85" formatCode="0.00%">
                  <c:v>5.3689570013789063E-3</c:v>
                </c:pt>
                <c:pt idx="86" formatCode="0.00%">
                  <c:v>4.6692560287326214E-3</c:v>
                </c:pt>
                <c:pt idx="87" formatCode="0.00%">
                  <c:v>4.3859203980100344E-3</c:v>
                </c:pt>
                <c:pt idx="88" formatCode="0.00%">
                  <c:v>2.601331285202093E-3</c:v>
                </c:pt>
                <c:pt idx="89" formatCode="0.00%">
                  <c:v>3.0967614989347494E-3</c:v>
                </c:pt>
                <c:pt idx="90" formatCode="0.00%">
                  <c:v>3.104800817160509E-3</c:v>
                </c:pt>
                <c:pt idx="91" formatCode="0.00%">
                  <c:v>6.636915560009931E-3</c:v>
                </c:pt>
                <c:pt idx="92" formatCode="0.00%">
                  <c:v>8.9105212984192887E-3</c:v>
                </c:pt>
                <c:pt idx="93" formatCode="0.00%">
                  <c:v>6.6994577942082936E-3</c:v>
                </c:pt>
                <c:pt idx="94" formatCode="0.00%">
                  <c:v>3.8706857217779209E-3</c:v>
                </c:pt>
                <c:pt idx="95" formatCode="0.00%">
                  <c:v>2.0644311532960705E-3</c:v>
                </c:pt>
                <c:pt idx="96" formatCode="0.00%">
                  <c:v>2.5786189126511816E-3</c:v>
                </c:pt>
                <c:pt idx="97" formatCode="0.00%">
                  <c:v>3.6275310221312966E-3</c:v>
                </c:pt>
                <c:pt idx="98" formatCode="0.00%">
                  <c:v>3.3255048014532631E-3</c:v>
                </c:pt>
                <c:pt idx="99" formatCode="0.00%">
                  <c:v>8.5375293503780914E-3</c:v>
                </c:pt>
                <c:pt idx="100" formatCode="0.00%">
                  <c:v>1.3104116727462265E-2</c:v>
                </c:pt>
                <c:pt idx="101" formatCode="0.00%">
                  <c:v>1.8119980139026881E-2</c:v>
                </c:pt>
                <c:pt idx="102" formatCode="0.00%">
                  <c:v>1.7445299313052106E-2</c:v>
                </c:pt>
                <c:pt idx="103" formatCode="0.00%">
                  <c:v>1.8794533809582271E-2</c:v>
                </c:pt>
                <c:pt idx="104" formatCode="0.00%">
                  <c:v>1.9699694454469036E-2</c:v>
                </c:pt>
                <c:pt idx="105" formatCode="0.00%">
                  <c:v>1.8910943996086893E-2</c:v>
                </c:pt>
                <c:pt idx="106" formatCode="0.00%">
                  <c:v>1.8565592393954229E-2</c:v>
                </c:pt>
                <c:pt idx="107" formatCode="0.00%">
                  <c:v>1.7740019723865661E-2</c:v>
                </c:pt>
                <c:pt idx="108" formatCode="0.00%">
                  <c:v>1.0763824829728923E-2</c:v>
                </c:pt>
                <c:pt idx="109" formatCode="0.00%">
                  <c:v>1.2963283582089345E-2</c:v>
                </c:pt>
              </c:numCache>
            </c:numRef>
          </c:yVal>
          <c:smooth val="1"/>
        </c:ser>
        <c:ser>
          <c:idx val="2"/>
          <c:order val="1"/>
          <c:spPr>
            <a:ln>
              <a:solidFill>
                <a:srgbClr val="7030A0"/>
              </a:solidFill>
              <a:prstDash val="solid"/>
            </a:ln>
          </c:spPr>
          <c:marker>
            <c:symbol val="none"/>
          </c:marker>
          <c:dLbls>
            <c:dLbl>
              <c:idx val="1"/>
              <c:layout>
                <c:manualLayout>
                  <c:x val="1.8518518518518519E-3"/>
                  <c:y val="-1.5027148809466221E-16"/>
                </c:manualLayout>
              </c:layout>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wrap="square" lIns="38100" tIns="19050" rIns="38100" bIns="19050" anchor="ctr">
                <a:spAutoFit/>
              </a:bodyPr>
              <a:lstStyle/>
              <a:p>
                <a:pPr>
                  <a:defRPr b="1">
                    <a:solidFill>
                      <a:srgbClr val="7030A0"/>
                    </a:solidFill>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ext>
            </c:extLst>
          </c:dLbls>
          <c:xVal>
            <c:numRef>
              <c:f>Weekly!$A$2:$A$138</c:f>
              <c:numCache>
                <c:formatCode>m/d/yyyy</c:formatCode>
                <c:ptCount val="137"/>
                <c:pt idx="1">
                  <c:v>43734</c:v>
                </c:pt>
                <c:pt idx="2">
                  <c:v>43707</c:v>
                </c:pt>
                <c:pt idx="3">
                  <c:v>43677</c:v>
                </c:pt>
                <c:pt idx="4">
                  <c:v>43646</c:v>
                </c:pt>
                <c:pt idx="5">
                  <c:v>43616</c:v>
                </c:pt>
                <c:pt idx="6">
                  <c:v>43585</c:v>
                </c:pt>
                <c:pt idx="7">
                  <c:v>43555</c:v>
                </c:pt>
                <c:pt idx="8">
                  <c:v>43524</c:v>
                </c:pt>
                <c:pt idx="9">
                  <c:v>43496</c:v>
                </c:pt>
                <c:pt idx="10">
                  <c:v>43465</c:v>
                </c:pt>
                <c:pt idx="11">
                  <c:v>43434</c:v>
                </c:pt>
                <c:pt idx="12">
                  <c:v>43404</c:v>
                </c:pt>
                <c:pt idx="13">
                  <c:v>43371</c:v>
                </c:pt>
                <c:pt idx="14">
                  <c:v>43343</c:v>
                </c:pt>
                <c:pt idx="15">
                  <c:v>43312</c:v>
                </c:pt>
                <c:pt idx="16">
                  <c:v>43280</c:v>
                </c:pt>
                <c:pt idx="17">
                  <c:v>43251</c:v>
                </c:pt>
                <c:pt idx="18">
                  <c:v>43220</c:v>
                </c:pt>
                <c:pt idx="19">
                  <c:v>43190</c:v>
                </c:pt>
                <c:pt idx="20">
                  <c:v>43159</c:v>
                </c:pt>
                <c:pt idx="21">
                  <c:v>43131</c:v>
                </c:pt>
                <c:pt idx="22">
                  <c:v>43098</c:v>
                </c:pt>
                <c:pt idx="23">
                  <c:v>43069</c:v>
                </c:pt>
                <c:pt idx="24">
                  <c:v>43039</c:v>
                </c:pt>
                <c:pt idx="25">
                  <c:v>43007</c:v>
                </c:pt>
                <c:pt idx="26">
                  <c:v>42978</c:v>
                </c:pt>
                <c:pt idx="27">
                  <c:v>42947</c:v>
                </c:pt>
                <c:pt idx="28">
                  <c:v>42914</c:v>
                </c:pt>
                <c:pt idx="29">
                  <c:v>42886</c:v>
                </c:pt>
                <c:pt idx="30">
                  <c:v>42853</c:v>
                </c:pt>
                <c:pt idx="31">
                  <c:v>42825</c:v>
                </c:pt>
                <c:pt idx="32">
                  <c:v>42794</c:v>
                </c:pt>
                <c:pt idx="33">
                  <c:v>42766</c:v>
                </c:pt>
                <c:pt idx="34">
                  <c:v>42734</c:v>
                </c:pt>
                <c:pt idx="35">
                  <c:v>42704</c:v>
                </c:pt>
                <c:pt idx="36">
                  <c:v>42674</c:v>
                </c:pt>
                <c:pt idx="37">
                  <c:v>42643</c:v>
                </c:pt>
                <c:pt idx="38">
                  <c:v>42613</c:v>
                </c:pt>
                <c:pt idx="39">
                  <c:v>42580</c:v>
                </c:pt>
                <c:pt idx="40">
                  <c:v>42551</c:v>
                </c:pt>
                <c:pt idx="41">
                  <c:v>42521</c:v>
                </c:pt>
                <c:pt idx="42">
                  <c:v>42489</c:v>
                </c:pt>
                <c:pt idx="43">
                  <c:v>42460</c:v>
                </c:pt>
                <c:pt idx="44">
                  <c:v>42429</c:v>
                </c:pt>
                <c:pt idx="45">
                  <c:v>42398</c:v>
                </c:pt>
                <c:pt idx="46">
                  <c:v>42369</c:v>
                </c:pt>
                <c:pt idx="47">
                  <c:v>42338</c:v>
                </c:pt>
                <c:pt idx="48">
                  <c:v>42307</c:v>
                </c:pt>
                <c:pt idx="49">
                  <c:v>42277</c:v>
                </c:pt>
                <c:pt idx="50">
                  <c:v>42247</c:v>
                </c:pt>
                <c:pt idx="51">
                  <c:v>42216</c:v>
                </c:pt>
                <c:pt idx="52">
                  <c:v>42185</c:v>
                </c:pt>
                <c:pt idx="53">
                  <c:v>42153</c:v>
                </c:pt>
                <c:pt idx="54">
                  <c:v>42124</c:v>
                </c:pt>
                <c:pt idx="55">
                  <c:v>42094</c:v>
                </c:pt>
                <c:pt idx="56">
                  <c:v>42062</c:v>
                </c:pt>
                <c:pt idx="57">
                  <c:v>42034</c:v>
                </c:pt>
                <c:pt idx="58">
                  <c:v>42004</c:v>
                </c:pt>
                <c:pt idx="59">
                  <c:v>41971</c:v>
                </c:pt>
                <c:pt idx="60">
                  <c:v>41943</c:v>
                </c:pt>
                <c:pt idx="61">
                  <c:v>41912</c:v>
                </c:pt>
                <c:pt idx="62">
                  <c:v>41880</c:v>
                </c:pt>
                <c:pt idx="63">
                  <c:v>41851</c:v>
                </c:pt>
                <c:pt idx="64">
                  <c:v>41820</c:v>
                </c:pt>
                <c:pt idx="65">
                  <c:v>41789</c:v>
                </c:pt>
                <c:pt idx="66">
                  <c:v>41759</c:v>
                </c:pt>
                <c:pt idx="67">
                  <c:v>41729</c:v>
                </c:pt>
                <c:pt idx="68">
                  <c:v>41698</c:v>
                </c:pt>
                <c:pt idx="69">
                  <c:v>41670</c:v>
                </c:pt>
                <c:pt idx="70">
                  <c:v>41639</c:v>
                </c:pt>
                <c:pt idx="71">
                  <c:v>41607</c:v>
                </c:pt>
                <c:pt idx="72">
                  <c:v>41578</c:v>
                </c:pt>
                <c:pt idx="73">
                  <c:v>41547</c:v>
                </c:pt>
                <c:pt idx="74">
                  <c:v>41516</c:v>
                </c:pt>
                <c:pt idx="75">
                  <c:v>41486</c:v>
                </c:pt>
                <c:pt idx="76">
                  <c:v>41453</c:v>
                </c:pt>
                <c:pt idx="77">
                  <c:v>41425</c:v>
                </c:pt>
                <c:pt idx="78">
                  <c:v>41394</c:v>
                </c:pt>
                <c:pt idx="79">
                  <c:v>41362</c:v>
                </c:pt>
                <c:pt idx="80">
                  <c:v>41333</c:v>
                </c:pt>
                <c:pt idx="81">
                  <c:v>41305</c:v>
                </c:pt>
                <c:pt idx="82">
                  <c:v>41274</c:v>
                </c:pt>
                <c:pt idx="83">
                  <c:v>41243</c:v>
                </c:pt>
                <c:pt idx="84">
                  <c:v>41213</c:v>
                </c:pt>
                <c:pt idx="85">
                  <c:v>41180</c:v>
                </c:pt>
                <c:pt idx="86">
                  <c:v>41152</c:v>
                </c:pt>
                <c:pt idx="87">
                  <c:v>41121</c:v>
                </c:pt>
                <c:pt idx="88">
                  <c:v>41089</c:v>
                </c:pt>
                <c:pt idx="89">
                  <c:v>41060</c:v>
                </c:pt>
                <c:pt idx="90">
                  <c:v>41029</c:v>
                </c:pt>
                <c:pt idx="91">
                  <c:v>40998</c:v>
                </c:pt>
                <c:pt idx="92">
                  <c:v>40968</c:v>
                </c:pt>
                <c:pt idx="93">
                  <c:v>40939</c:v>
                </c:pt>
                <c:pt idx="94">
                  <c:v>40907</c:v>
                </c:pt>
                <c:pt idx="95">
                  <c:v>40877</c:v>
                </c:pt>
                <c:pt idx="96">
                  <c:v>40847</c:v>
                </c:pt>
                <c:pt idx="97">
                  <c:v>40816</c:v>
                </c:pt>
                <c:pt idx="98">
                  <c:v>40786</c:v>
                </c:pt>
                <c:pt idx="99">
                  <c:v>40753</c:v>
                </c:pt>
                <c:pt idx="100">
                  <c:v>40724</c:v>
                </c:pt>
                <c:pt idx="101">
                  <c:v>40694</c:v>
                </c:pt>
                <c:pt idx="102">
                  <c:v>40662</c:v>
                </c:pt>
                <c:pt idx="103">
                  <c:v>40633</c:v>
                </c:pt>
                <c:pt idx="104">
                  <c:v>40602</c:v>
                </c:pt>
                <c:pt idx="105">
                  <c:v>40574</c:v>
                </c:pt>
                <c:pt idx="106">
                  <c:v>40543</c:v>
                </c:pt>
                <c:pt idx="107">
                  <c:v>40512</c:v>
                </c:pt>
                <c:pt idx="108">
                  <c:v>40480</c:v>
                </c:pt>
              </c:numCache>
            </c:numRef>
          </c:xVal>
          <c:yVal>
            <c:numRef>
              <c:f>Weekly!$H$2:$H$138</c:f>
              <c:numCache>
                <c:formatCode>0.00%</c:formatCode>
                <c:ptCount val="137"/>
                <c:pt idx="1">
                  <c:v>-4.06003296401416E-3</c:v>
                </c:pt>
                <c:pt idx="2">
                  <c:v>-5.5760335093790947E-3</c:v>
                </c:pt>
                <c:pt idx="3">
                  <c:v>-5.6322390754785859E-3</c:v>
                </c:pt>
                <c:pt idx="4">
                  <c:v>-5.3354831618748055E-3</c:v>
                </c:pt>
                <c:pt idx="5">
                  <c:v>-7.2051204225982747E-3</c:v>
                </c:pt>
                <c:pt idx="6">
                  <c:v>-7.3967320552832273E-3</c:v>
                </c:pt>
                <c:pt idx="7">
                  <c:v>-6.0418933856303484E-3</c:v>
                </c:pt>
                <c:pt idx="8">
                  <c:v>-5.5631747427668226E-3</c:v>
                </c:pt>
                <c:pt idx="9">
                  <c:v>-6.5881062194269122E-3</c:v>
                </c:pt>
                <c:pt idx="10">
                  <c:v>-6.4635196651260766E-3</c:v>
                </c:pt>
                <c:pt idx="11">
                  <c:v>-6.062022620835843E-3</c:v>
                </c:pt>
                <c:pt idx="12">
                  <c:v>-7.1383309759545759E-3</c:v>
                </c:pt>
                <c:pt idx="13">
                  <c:v>-6.186511547742201E-3</c:v>
                </c:pt>
                <c:pt idx="14">
                  <c:v>-2.6662023788999708E-3</c:v>
                </c:pt>
                <c:pt idx="15">
                  <c:v>-2.6536404071507078E-3</c:v>
                </c:pt>
                <c:pt idx="16">
                  <c:v>-2.2160869565216708E-3</c:v>
                </c:pt>
                <c:pt idx="17">
                  <c:v>-3.0188548704352487E-3</c:v>
                </c:pt>
                <c:pt idx="18">
                  <c:v>-4.6539443616493929E-3</c:v>
                </c:pt>
                <c:pt idx="19">
                  <c:v>-5.2375609756098243E-3</c:v>
                </c:pt>
                <c:pt idx="20">
                  <c:v>-5.8876939478431081E-3</c:v>
                </c:pt>
                <c:pt idx="21">
                  <c:v>-3.8113790881263033E-3</c:v>
                </c:pt>
                <c:pt idx="22">
                  <c:v>-2.3774135776759705E-3</c:v>
                </c:pt>
                <c:pt idx="23">
                  <c:v>-2.7018817204299238E-3</c:v>
                </c:pt>
                <c:pt idx="24">
                  <c:v>-1.6438021638330632E-3</c:v>
                </c:pt>
                <c:pt idx="25">
                  <c:v>-2.4108616895209415E-3</c:v>
                </c:pt>
                <c:pt idx="26">
                  <c:v>-1.6508984047020484E-3</c:v>
                </c:pt>
                <c:pt idx="27">
                  <c:v>-2.0951967573042988E-3</c:v>
                </c:pt>
                <c:pt idx="28">
                  <c:v>-7.9290209175594513E-4</c:v>
                </c:pt>
                <c:pt idx="29">
                  <c:v>-8.7683386695117972E-4</c:v>
                </c:pt>
                <c:pt idx="30">
                  <c:v>8.1832950894921222E-4</c:v>
                </c:pt>
                <c:pt idx="31">
                  <c:v>2.8868531731130629E-3</c:v>
                </c:pt>
                <c:pt idx="32">
                  <c:v>4.8757186081694534E-3</c:v>
                </c:pt>
                <c:pt idx="33">
                  <c:v>3.7821448416375317E-3</c:v>
                </c:pt>
                <c:pt idx="34">
                  <c:v>3.4578273271847625E-3</c:v>
                </c:pt>
                <c:pt idx="35">
                  <c:v>2.7426584191143108E-3</c:v>
                </c:pt>
                <c:pt idx="36">
                  <c:v>-5.87045806393068E-4</c:v>
                </c:pt>
                <c:pt idx="37">
                  <c:v>-3.110858923009083E-4</c:v>
                </c:pt>
                <c:pt idx="38">
                  <c:v>8.6505287685946768E-4</c:v>
                </c:pt>
                <c:pt idx="39">
                  <c:v>1.2802040451049992E-4</c:v>
                </c:pt>
                <c:pt idx="40">
                  <c:v>2.3228993336935288E-3</c:v>
                </c:pt>
                <c:pt idx="41">
                  <c:v>4.38069349622689E-3</c:v>
                </c:pt>
                <c:pt idx="42">
                  <c:v>4.2668002794516678E-3</c:v>
                </c:pt>
                <c:pt idx="43">
                  <c:v>4.6966959578208798E-3</c:v>
                </c:pt>
                <c:pt idx="44">
                  <c:v>4.6528005150372666E-3</c:v>
                </c:pt>
                <c:pt idx="45">
                  <c:v>6.0123146523866147E-3</c:v>
                </c:pt>
                <c:pt idx="46">
                  <c:v>6.9705431780521356E-3</c:v>
                </c:pt>
                <c:pt idx="47">
                  <c:v>6.39306672976805E-3</c:v>
                </c:pt>
                <c:pt idx="48">
                  <c:v>9.1620534254044927E-3</c:v>
                </c:pt>
                <c:pt idx="49">
                  <c:v>7.7525310906326967E-3</c:v>
                </c:pt>
                <c:pt idx="50">
                  <c:v>8.3150851841940921E-3</c:v>
                </c:pt>
                <c:pt idx="51">
                  <c:v>1.0034042243262814E-2</c:v>
                </c:pt>
                <c:pt idx="52">
                  <c:v>1.0660156992912694E-2</c:v>
                </c:pt>
                <c:pt idx="53">
                  <c:v>1.115701438194068E-2</c:v>
                </c:pt>
                <c:pt idx="54">
                  <c:v>1.1761275837490887E-2</c:v>
                </c:pt>
                <c:pt idx="55">
                  <c:v>1.2389212561737185E-2</c:v>
                </c:pt>
                <c:pt idx="56">
                  <c:v>1.2079074669524773E-2</c:v>
                </c:pt>
                <c:pt idx="57">
                  <c:v>1.0034487645026824E-2</c:v>
                </c:pt>
                <c:pt idx="58">
                  <c:v>1.3056812696313518E-2</c:v>
                </c:pt>
                <c:pt idx="59">
                  <c:v>1.2025522004497306E-2</c:v>
                </c:pt>
                <c:pt idx="60">
                  <c:v>1.2468982035927971E-2</c:v>
                </c:pt>
                <c:pt idx="61">
                  <c:v>1.2798878948618524E-2</c:v>
                </c:pt>
                <c:pt idx="62">
                  <c:v>1.2069698446542933E-2</c:v>
                </c:pt>
                <c:pt idx="63">
                  <c:v>1.2762471994025465E-2</c:v>
                </c:pt>
                <c:pt idx="64">
                  <c:v>1.1496935436751409E-2</c:v>
                </c:pt>
                <c:pt idx="65">
                  <c:v>1.1167730106344099E-2</c:v>
                </c:pt>
                <c:pt idx="66">
                  <c:v>1.252555924136404E-2</c:v>
                </c:pt>
                <c:pt idx="67">
                  <c:v>1.2030957949016211E-2</c:v>
                </c:pt>
                <c:pt idx="68">
                  <c:v>1.0261592522822566E-2</c:v>
                </c:pt>
                <c:pt idx="69">
                  <c:v>9.695003707548458E-3</c:v>
                </c:pt>
                <c:pt idx="70">
                  <c:v>1.1118585461689149E-2</c:v>
                </c:pt>
                <c:pt idx="71">
                  <c:v>1.0150336987712578E-2</c:v>
                </c:pt>
                <c:pt idx="72">
                  <c:v>8.2752414605419891E-3</c:v>
                </c:pt>
                <c:pt idx="73">
                  <c:v>7.3837443631257701E-3</c:v>
                </c:pt>
                <c:pt idx="74">
                  <c:v>7.9477083648463974E-3</c:v>
                </c:pt>
                <c:pt idx="75">
                  <c:v>7.7238129604571236E-3</c:v>
                </c:pt>
                <c:pt idx="76">
                  <c:v>5.9604842428902099E-3</c:v>
                </c:pt>
                <c:pt idx="77">
                  <c:v>4.0282906377412612E-3</c:v>
                </c:pt>
                <c:pt idx="78">
                  <c:v>2.007095990279345E-3</c:v>
                </c:pt>
                <c:pt idx="79">
                  <c:v>2.9614462906622386E-3</c:v>
                </c:pt>
                <c:pt idx="80">
                  <c:v>1.3901439840700441E-3</c:v>
                </c:pt>
                <c:pt idx="81">
                  <c:v>1.1847359893953739E-3</c:v>
                </c:pt>
                <c:pt idx="82">
                  <c:v>1.1958553778519381E-3</c:v>
                </c:pt>
                <c:pt idx="83">
                  <c:v>-1.3708871091946736E-3</c:v>
                </c:pt>
                <c:pt idx="84">
                  <c:v>-1.4600000000001435E-3</c:v>
                </c:pt>
                <c:pt idx="85">
                  <c:v>-2.1477604976671717E-3</c:v>
                </c:pt>
                <c:pt idx="86">
                  <c:v>-2.1614881946100915E-3</c:v>
                </c:pt>
                <c:pt idx="87">
                  <c:v>-2.8444083224969038E-3</c:v>
                </c:pt>
                <c:pt idx="88">
                  <c:v>-2.9625365121968422E-3</c:v>
                </c:pt>
                <c:pt idx="89">
                  <c:v>4.168216740802564E-4</c:v>
                </c:pt>
                <c:pt idx="90">
                  <c:v>3.727373668705701E-4</c:v>
                </c:pt>
                <c:pt idx="91">
                  <c:v>2.2054388068651586E-3</c:v>
                </c:pt>
                <c:pt idx="92">
                  <c:v>-2.9915572232657589E-4</c:v>
                </c:pt>
                <c:pt idx="93">
                  <c:v>-1.2282115560989897E-3</c:v>
                </c:pt>
                <c:pt idx="94">
                  <c:v>-2.9303510531593843E-3</c:v>
                </c:pt>
                <c:pt idx="95">
                  <c:v>-5.2233541573702795E-3</c:v>
                </c:pt>
                <c:pt idx="96">
                  <c:v>3.1427478712661022E-3</c:v>
                </c:pt>
                <c:pt idx="97">
                  <c:v>1.5709247777692913E-3</c:v>
                </c:pt>
                <c:pt idx="98">
                  <c:v>4.2874124852110146E-3</c:v>
                </c:pt>
                <c:pt idx="99">
                  <c:v>1.159569384636756E-2</c:v>
                </c:pt>
                <c:pt idx="100">
                  <c:v>1.1817181078471801E-2</c:v>
                </c:pt>
                <c:pt idx="101">
                  <c:v>9.8715115309809323E-3</c:v>
                </c:pt>
                <c:pt idx="102">
                  <c:v>1.0900486256500586E-2</c:v>
                </c:pt>
                <c:pt idx="103">
                  <c:v>8.5682723548520454E-3</c:v>
                </c:pt>
                <c:pt idx="104">
                  <c:v>7.4703462262782419E-3</c:v>
                </c:pt>
                <c:pt idx="105">
                  <c:v>6.6503475974875881E-3</c:v>
                </c:pt>
                <c:pt idx="106">
                  <c:v>4.5244231918713067E-3</c:v>
                </c:pt>
                <c:pt idx="107">
                  <c:v>2.8582045752134529E-3</c:v>
                </c:pt>
                <c:pt idx="108">
                  <c:v>5.7629604932957247E-3</c:v>
                </c:pt>
              </c:numCache>
            </c:numRef>
          </c:yVal>
          <c:smooth val="1"/>
        </c:ser>
        <c:ser>
          <c:idx val="1"/>
          <c:order val="2"/>
          <c:spPr>
            <a:ln w="9525">
              <a:solidFill>
                <a:sysClr val="windowText" lastClr="000000"/>
              </a:solidFill>
              <a:prstDash val="sysDash"/>
            </a:ln>
          </c:spPr>
          <c:marker>
            <c:symbol val="none"/>
          </c:marker>
          <c:xVal>
            <c:numRef>
              <c:f>[2]Weekly!$A$4:$A$139</c:f>
              <c:numCache>
                <c:formatCode>General</c:formatCode>
                <c:ptCount val="136"/>
                <c:pt idx="0">
                  <c:v>43703</c:v>
                </c:pt>
                <c:pt idx="1">
                  <c:v>43677</c:v>
                </c:pt>
                <c:pt idx="2">
                  <c:v>43646</c:v>
                </c:pt>
                <c:pt idx="3">
                  <c:v>43616</c:v>
                </c:pt>
                <c:pt idx="4">
                  <c:v>43585</c:v>
                </c:pt>
                <c:pt idx="5">
                  <c:v>43555</c:v>
                </c:pt>
                <c:pt idx="6">
                  <c:v>43524</c:v>
                </c:pt>
                <c:pt idx="7">
                  <c:v>43496</c:v>
                </c:pt>
                <c:pt idx="8">
                  <c:v>43465</c:v>
                </c:pt>
                <c:pt idx="9">
                  <c:v>43434</c:v>
                </c:pt>
                <c:pt idx="10">
                  <c:v>43404</c:v>
                </c:pt>
                <c:pt idx="11">
                  <c:v>43371</c:v>
                </c:pt>
                <c:pt idx="12">
                  <c:v>43343</c:v>
                </c:pt>
                <c:pt idx="13">
                  <c:v>43312</c:v>
                </c:pt>
                <c:pt idx="14">
                  <c:v>43280</c:v>
                </c:pt>
                <c:pt idx="15">
                  <c:v>43251</c:v>
                </c:pt>
                <c:pt idx="16">
                  <c:v>43220</c:v>
                </c:pt>
                <c:pt idx="17">
                  <c:v>43190</c:v>
                </c:pt>
                <c:pt idx="18">
                  <c:v>43159</c:v>
                </c:pt>
                <c:pt idx="19">
                  <c:v>43131</c:v>
                </c:pt>
                <c:pt idx="20">
                  <c:v>43098</c:v>
                </c:pt>
                <c:pt idx="21">
                  <c:v>43069</c:v>
                </c:pt>
                <c:pt idx="22">
                  <c:v>43039</c:v>
                </c:pt>
                <c:pt idx="23">
                  <c:v>43007</c:v>
                </c:pt>
                <c:pt idx="24">
                  <c:v>42978</c:v>
                </c:pt>
                <c:pt idx="25">
                  <c:v>42947</c:v>
                </c:pt>
                <c:pt idx="26">
                  <c:v>42914</c:v>
                </c:pt>
                <c:pt idx="27">
                  <c:v>42886</c:v>
                </c:pt>
                <c:pt idx="28">
                  <c:v>42853</c:v>
                </c:pt>
                <c:pt idx="29">
                  <c:v>42825</c:v>
                </c:pt>
                <c:pt idx="30">
                  <c:v>42794</c:v>
                </c:pt>
                <c:pt idx="31">
                  <c:v>42766</c:v>
                </c:pt>
                <c:pt idx="32">
                  <c:v>42734</c:v>
                </c:pt>
                <c:pt idx="33">
                  <c:v>42704</c:v>
                </c:pt>
                <c:pt idx="34">
                  <c:v>42674</c:v>
                </c:pt>
                <c:pt idx="35">
                  <c:v>42643</c:v>
                </c:pt>
                <c:pt idx="36">
                  <c:v>42613</c:v>
                </c:pt>
                <c:pt idx="37">
                  <c:v>42580</c:v>
                </c:pt>
                <c:pt idx="38">
                  <c:v>42551</c:v>
                </c:pt>
                <c:pt idx="39">
                  <c:v>42521</c:v>
                </c:pt>
                <c:pt idx="40">
                  <c:v>42489</c:v>
                </c:pt>
                <c:pt idx="41">
                  <c:v>42460</c:v>
                </c:pt>
                <c:pt idx="42">
                  <c:v>42429</c:v>
                </c:pt>
                <c:pt idx="43">
                  <c:v>42398</c:v>
                </c:pt>
                <c:pt idx="44">
                  <c:v>42369</c:v>
                </c:pt>
                <c:pt idx="45">
                  <c:v>42338</c:v>
                </c:pt>
                <c:pt idx="46">
                  <c:v>42307</c:v>
                </c:pt>
                <c:pt idx="47">
                  <c:v>42277</c:v>
                </c:pt>
                <c:pt idx="48">
                  <c:v>42247</c:v>
                </c:pt>
                <c:pt idx="49">
                  <c:v>42216</c:v>
                </c:pt>
                <c:pt idx="50">
                  <c:v>42185</c:v>
                </c:pt>
                <c:pt idx="51">
                  <c:v>42153</c:v>
                </c:pt>
                <c:pt idx="52">
                  <c:v>42124</c:v>
                </c:pt>
                <c:pt idx="53">
                  <c:v>42094</c:v>
                </c:pt>
                <c:pt idx="54">
                  <c:v>42062</c:v>
                </c:pt>
                <c:pt idx="55">
                  <c:v>42034</c:v>
                </c:pt>
                <c:pt idx="56">
                  <c:v>42004</c:v>
                </c:pt>
                <c:pt idx="57">
                  <c:v>41971</c:v>
                </c:pt>
                <c:pt idx="58">
                  <c:v>41943</c:v>
                </c:pt>
                <c:pt idx="59">
                  <c:v>41912</c:v>
                </c:pt>
                <c:pt idx="60">
                  <c:v>41880</c:v>
                </c:pt>
                <c:pt idx="61">
                  <c:v>41851</c:v>
                </c:pt>
                <c:pt idx="62">
                  <c:v>41820</c:v>
                </c:pt>
                <c:pt idx="63">
                  <c:v>41789</c:v>
                </c:pt>
                <c:pt idx="64">
                  <c:v>41759</c:v>
                </c:pt>
                <c:pt idx="65">
                  <c:v>41729</c:v>
                </c:pt>
                <c:pt idx="66">
                  <c:v>41698</c:v>
                </c:pt>
                <c:pt idx="67">
                  <c:v>41670</c:v>
                </c:pt>
                <c:pt idx="68">
                  <c:v>41639</c:v>
                </c:pt>
                <c:pt idx="69">
                  <c:v>41607</c:v>
                </c:pt>
                <c:pt idx="70">
                  <c:v>41578</c:v>
                </c:pt>
                <c:pt idx="71">
                  <c:v>41547</c:v>
                </c:pt>
                <c:pt idx="72">
                  <c:v>41516</c:v>
                </c:pt>
                <c:pt idx="73">
                  <c:v>41486</c:v>
                </c:pt>
                <c:pt idx="74">
                  <c:v>41453</c:v>
                </c:pt>
                <c:pt idx="75">
                  <c:v>41425</c:v>
                </c:pt>
                <c:pt idx="76">
                  <c:v>41394</c:v>
                </c:pt>
                <c:pt idx="77">
                  <c:v>41362</c:v>
                </c:pt>
                <c:pt idx="78">
                  <c:v>41333</c:v>
                </c:pt>
                <c:pt idx="79">
                  <c:v>41305</c:v>
                </c:pt>
                <c:pt idx="80">
                  <c:v>41274</c:v>
                </c:pt>
                <c:pt idx="81">
                  <c:v>41243</c:v>
                </c:pt>
                <c:pt idx="82">
                  <c:v>41213</c:v>
                </c:pt>
                <c:pt idx="83">
                  <c:v>41180</c:v>
                </c:pt>
                <c:pt idx="84">
                  <c:v>41152</c:v>
                </c:pt>
                <c:pt idx="85">
                  <c:v>41121</c:v>
                </c:pt>
                <c:pt idx="86">
                  <c:v>41089</c:v>
                </c:pt>
                <c:pt idx="87">
                  <c:v>41060</c:v>
                </c:pt>
                <c:pt idx="88">
                  <c:v>41029</c:v>
                </c:pt>
                <c:pt idx="89">
                  <c:v>40998</c:v>
                </c:pt>
                <c:pt idx="90">
                  <c:v>40968</c:v>
                </c:pt>
                <c:pt idx="91">
                  <c:v>40939</c:v>
                </c:pt>
                <c:pt idx="92">
                  <c:v>40907</c:v>
                </c:pt>
                <c:pt idx="93">
                  <c:v>40877</c:v>
                </c:pt>
                <c:pt idx="94">
                  <c:v>40847</c:v>
                </c:pt>
                <c:pt idx="95">
                  <c:v>40816</c:v>
                </c:pt>
                <c:pt idx="96">
                  <c:v>40786</c:v>
                </c:pt>
                <c:pt idx="97">
                  <c:v>40753</c:v>
                </c:pt>
                <c:pt idx="98">
                  <c:v>40724</c:v>
                </c:pt>
                <c:pt idx="99">
                  <c:v>40694</c:v>
                </c:pt>
                <c:pt idx="100">
                  <c:v>40662</c:v>
                </c:pt>
                <c:pt idx="101">
                  <c:v>40633</c:v>
                </c:pt>
                <c:pt idx="102">
                  <c:v>40602</c:v>
                </c:pt>
                <c:pt idx="103">
                  <c:v>40574</c:v>
                </c:pt>
                <c:pt idx="104">
                  <c:v>40543</c:v>
                </c:pt>
                <c:pt idx="105">
                  <c:v>40512</c:v>
                </c:pt>
                <c:pt idx="106">
                  <c:v>40480</c:v>
                </c:pt>
              </c:numCache>
            </c:numRef>
          </c:xVal>
          <c:yVal>
            <c:numRef>
              <c:f>[2]Weekly!$F$4:$F$159</c:f>
              <c:numCache>
                <c:formatCode>General</c:formatCode>
                <c:ptCount val="15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numCache>
            </c:numRef>
          </c:yVal>
          <c:smooth val="1"/>
        </c:ser>
        <c:ser>
          <c:idx val="3"/>
          <c:order val="3"/>
          <c:tx>
            <c:strRef>
              <c:f>'\\srpnyfp01\users$\Tzitzouris\[10 YR Regression.xlsx]10 Year'!$F$1</c:f>
              <c:strCache>
                <c:ptCount val="1"/>
                <c:pt idx="0">
                  <c:v>Term Premium</c:v>
                </c:pt>
              </c:strCache>
            </c:strRef>
          </c:tx>
          <c:spPr>
            <a:ln>
              <a:solidFill>
                <a:schemeClr val="tx1"/>
              </a:solidFill>
            </a:ln>
          </c:spPr>
          <c:marker>
            <c:symbol val="none"/>
          </c:marker>
          <c:dLbls>
            <c:dLbl>
              <c:idx val="0"/>
              <c:layout>
                <c:manualLayout>
                  <c:x val="0"/>
                  <c:y val="-3.08641975308643E-2"/>
                </c:manualLayout>
              </c:layout>
              <c:showLegendKey val="0"/>
              <c:showVal val="1"/>
              <c:showCatName val="0"/>
              <c:showSerName val="0"/>
              <c:showPercent val="0"/>
              <c:showBubbleSize val="0"/>
              <c:extLst>
                <c:ext xmlns:c15="http://schemas.microsoft.com/office/drawing/2012/chart" uri="{CE6537A1-D6FC-4f65-9D91-7224C49458BB}"/>
              </c:extLst>
            </c:dLbl>
            <c:dLbl>
              <c:idx val="5"/>
              <c:layout>
                <c:manualLayout>
                  <c:x val="1.6319129646418726E-2"/>
                  <c:y val="-1.3620498850770534E-2"/>
                </c:manualLayout>
              </c:layout>
              <c:numFmt formatCode="0.00%" sourceLinked="0"/>
              <c:spPr>
                <a:noFill/>
                <a:ln>
                  <a:noFill/>
                </a:ln>
                <a:effectLst/>
              </c:spPr>
              <c:txPr>
                <a:bodyPr wrap="square" lIns="38100" tIns="19050" rIns="38100" bIns="19050" anchor="ctr">
                  <a:spAutoFit/>
                </a:bodyPr>
                <a:lstStyle/>
                <a:p>
                  <a:pPr>
                    <a:defRPr b="1"/>
                  </a:pPr>
                  <a:endParaRPr lang="en-US"/>
                </a:p>
              </c:txPr>
              <c:showLegendKey val="0"/>
              <c:showVal val="1"/>
              <c:showCatName val="0"/>
              <c:showSerName val="0"/>
              <c:showPercent val="0"/>
              <c:showBubbleSize val="0"/>
              <c:extLst>
                <c:ext xmlns:c15="http://schemas.microsoft.com/office/drawing/2012/chart" uri="{CE6537A1-D6FC-4f65-9D91-7224C49458BB}"/>
              </c:extLst>
            </c:dLbl>
            <c:dLbl>
              <c:idx val="13"/>
              <c:layout>
                <c:manualLayout>
                  <c:x val="1.9676290463692039E-3"/>
                  <c:y val="1.528607848199303E-2"/>
                </c:manualLayout>
              </c:layout>
              <c:numFmt formatCode="0.00%" sourceLinked="0"/>
              <c:spPr>
                <a:noFill/>
                <a:ln>
                  <a:noFill/>
                </a:ln>
                <a:effectLst/>
              </c:spPr>
              <c:txPr>
                <a:bodyPr wrap="square" lIns="38100" tIns="19050" rIns="38100" bIns="19050" anchor="ctr">
                  <a:spAutoFit/>
                </a:bodyPr>
                <a:lstStyle/>
                <a:p>
                  <a:pPr>
                    <a:defRPr b="1"/>
                  </a:pPr>
                  <a:endParaRPr lang="en-US"/>
                </a:p>
              </c:txPr>
              <c:showLegendKey val="0"/>
              <c:showVal val="1"/>
              <c:showCatName val="0"/>
              <c:showSerName val="0"/>
              <c:showPercent val="0"/>
              <c:showBubbleSize val="0"/>
              <c:extLst>
                <c:ext xmlns:c15="http://schemas.microsoft.com/office/drawing/2012/chart" uri="{CE6537A1-D6FC-4f65-9D91-7224C49458BB}">
                  <c15:layout/>
                </c:ext>
              </c:extLst>
            </c:dLbl>
            <c:numFmt formatCode="0.00%" sourceLinked="0"/>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xVal>
            <c:numRef>
              <c:f>'[4]10 Year'!$C$7:$C$960</c:f>
              <c:numCache>
                <c:formatCode>General</c:formatCode>
                <c:ptCount val="954"/>
                <c:pt idx="13">
                  <c:v>43738</c:v>
                </c:pt>
                <c:pt idx="14">
                  <c:v>43721</c:v>
                </c:pt>
                <c:pt idx="15">
                  <c:v>43703</c:v>
                </c:pt>
                <c:pt idx="16">
                  <c:v>43685</c:v>
                </c:pt>
                <c:pt idx="17">
                  <c:v>43670</c:v>
                </c:pt>
                <c:pt idx="18">
                  <c:v>43658</c:v>
                </c:pt>
                <c:pt idx="19">
                  <c:v>43642</c:v>
                </c:pt>
                <c:pt idx="20">
                  <c:v>43629</c:v>
                </c:pt>
                <c:pt idx="21">
                  <c:v>43609</c:v>
                </c:pt>
                <c:pt idx="22">
                  <c:v>43594</c:v>
                </c:pt>
                <c:pt idx="23">
                  <c:v>43580</c:v>
                </c:pt>
                <c:pt idx="24">
                  <c:v>43566</c:v>
                </c:pt>
                <c:pt idx="25">
                  <c:v>43552</c:v>
                </c:pt>
                <c:pt idx="26">
                  <c:v>43538</c:v>
                </c:pt>
                <c:pt idx="27">
                  <c:v>43518</c:v>
                </c:pt>
                <c:pt idx="28">
                  <c:v>43503</c:v>
                </c:pt>
                <c:pt idx="29">
                  <c:v>43487</c:v>
                </c:pt>
                <c:pt idx="30">
                  <c:v>43476</c:v>
                </c:pt>
                <c:pt idx="31">
                  <c:v>43462</c:v>
                </c:pt>
                <c:pt idx="32">
                  <c:v>43448</c:v>
                </c:pt>
                <c:pt idx="33">
                  <c:v>43430</c:v>
                </c:pt>
                <c:pt idx="34">
                  <c:v>43413</c:v>
                </c:pt>
                <c:pt idx="35">
                  <c:v>43396</c:v>
                </c:pt>
                <c:pt idx="36">
                  <c:v>43384</c:v>
                </c:pt>
                <c:pt idx="37">
                  <c:v>43370</c:v>
                </c:pt>
                <c:pt idx="38">
                  <c:v>43356</c:v>
                </c:pt>
                <c:pt idx="39">
                  <c:v>43336</c:v>
                </c:pt>
                <c:pt idx="40">
                  <c:v>43321</c:v>
                </c:pt>
                <c:pt idx="41">
                  <c:v>43307</c:v>
                </c:pt>
                <c:pt idx="42">
                  <c:v>43293</c:v>
                </c:pt>
                <c:pt idx="43">
                  <c:v>43278</c:v>
                </c:pt>
                <c:pt idx="44">
                  <c:v>43263</c:v>
                </c:pt>
                <c:pt idx="45">
                  <c:v>43244</c:v>
                </c:pt>
                <c:pt idx="46">
                  <c:v>43230</c:v>
                </c:pt>
                <c:pt idx="47">
                  <c:v>43216</c:v>
                </c:pt>
                <c:pt idx="48">
                  <c:v>43202</c:v>
                </c:pt>
                <c:pt idx="49">
                  <c:v>43188</c:v>
                </c:pt>
                <c:pt idx="50">
                  <c:v>43174</c:v>
                </c:pt>
                <c:pt idx="51">
                  <c:v>43154</c:v>
                </c:pt>
                <c:pt idx="52">
                  <c:v>43139</c:v>
                </c:pt>
                <c:pt idx="53">
                  <c:v>43125</c:v>
                </c:pt>
                <c:pt idx="54">
                  <c:v>43111</c:v>
                </c:pt>
                <c:pt idx="55">
                  <c:v>43091</c:v>
                </c:pt>
                <c:pt idx="56">
                  <c:v>43077</c:v>
                </c:pt>
                <c:pt idx="57">
                  <c:v>43061</c:v>
                </c:pt>
                <c:pt idx="58">
                  <c:v>43048</c:v>
                </c:pt>
                <c:pt idx="59">
                  <c:v>43028</c:v>
                </c:pt>
                <c:pt idx="60">
                  <c:v>43014</c:v>
                </c:pt>
                <c:pt idx="61">
                  <c:v>42998</c:v>
                </c:pt>
                <c:pt idx="62">
                  <c:v>42986</c:v>
                </c:pt>
                <c:pt idx="63">
                  <c:v>42969</c:v>
                </c:pt>
                <c:pt idx="64">
                  <c:v>42957</c:v>
                </c:pt>
                <c:pt idx="65">
                  <c:v>42943</c:v>
                </c:pt>
                <c:pt idx="66">
                  <c:v>42929</c:v>
                </c:pt>
                <c:pt idx="67">
                  <c:v>42909</c:v>
                </c:pt>
                <c:pt idx="68">
                  <c:v>42894</c:v>
                </c:pt>
                <c:pt idx="69">
                  <c:v>42880</c:v>
                </c:pt>
                <c:pt idx="70">
                  <c:v>42866</c:v>
                </c:pt>
                <c:pt idx="71">
                  <c:v>42852</c:v>
                </c:pt>
                <c:pt idx="72">
                  <c:v>42838</c:v>
                </c:pt>
                <c:pt idx="73">
                  <c:v>42822</c:v>
                </c:pt>
                <c:pt idx="74">
                  <c:v>42811</c:v>
                </c:pt>
                <c:pt idx="75">
                  <c:v>42793</c:v>
                </c:pt>
                <c:pt idx="76">
                  <c:v>42775</c:v>
                </c:pt>
                <c:pt idx="77">
                  <c:v>42761</c:v>
                </c:pt>
                <c:pt idx="78">
                  <c:v>42747</c:v>
                </c:pt>
                <c:pt idx="79">
                  <c:v>42727</c:v>
                </c:pt>
                <c:pt idx="80">
                  <c:v>42712</c:v>
                </c:pt>
                <c:pt idx="81">
                  <c:v>42699</c:v>
                </c:pt>
                <c:pt idx="82">
                  <c:v>42691</c:v>
                </c:pt>
                <c:pt idx="83">
                  <c:v>42671</c:v>
                </c:pt>
                <c:pt idx="84">
                  <c:v>42655</c:v>
                </c:pt>
                <c:pt idx="85">
                  <c:v>42636</c:v>
                </c:pt>
                <c:pt idx="86">
                  <c:v>42622</c:v>
                </c:pt>
                <c:pt idx="87">
                  <c:v>42608</c:v>
                </c:pt>
                <c:pt idx="88">
                  <c:v>42594</c:v>
                </c:pt>
                <c:pt idx="89">
                  <c:v>42579</c:v>
                </c:pt>
                <c:pt idx="90">
                  <c:v>42564</c:v>
                </c:pt>
                <c:pt idx="91">
                  <c:v>42545</c:v>
                </c:pt>
                <c:pt idx="92">
                  <c:v>42530</c:v>
                </c:pt>
                <c:pt idx="93">
                  <c:v>42516</c:v>
                </c:pt>
                <c:pt idx="94">
                  <c:v>42502</c:v>
                </c:pt>
                <c:pt idx="95">
                  <c:v>42482</c:v>
                </c:pt>
                <c:pt idx="96">
                  <c:v>42467</c:v>
                </c:pt>
                <c:pt idx="97">
                  <c:v>42453</c:v>
                </c:pt>
                <c:pt idx="98">
                  <c:v>42439</c:v>
                </c:pt>
                <c:pt idx="99">
                  <c:v>42425</c:v>
                </c:pt>
                <c:pt idx="100">
                  <c:v>42411</c:v>
                </c:pt>
                <c:pt idx="101">
                  <c:v>42397</c:v>
                </c:pt>
                <c:pt idx="102">
                  <c:v>42383</c:v>
                </c:pt>
                <c:pt idx="103">
                  <c:v>42362</c:v>
                </c:pt>
                <c:pt idx="104">
                  <c:v>42348</c:v>
                </c:pt>
                <c:pt idx="105">
                  <c:v>42333</c:v>
                </c:pt>
                <c:pt idx="106">
                  <c:v>42321</c:v>
                </c:pt>
                <c:pt idx="107">
                  <c:v>42303</c:v>
                </c:pt>
                <c:pt idx="108">
                  <c:v>42285</c:v>
                </c:pt>
                <c:pt idx="109">
                  <c:v>42271</c:v>
                </c:pt>
                <c:pt idx="110">
                  <c:v>42257</c:v>
                </c:pt>
                <c:pt idx="111">
                  <c:v>42243</c:v>
                </c:pt>
                <c:pt idx="112">
                  <c:v>42229</c:v>
                </c:pt>
                <c:pt idx="113">
                  <c:v>42209</c:v>
                </c:pt>
                <c:pt idx="114">
                  <c:v>42194</c:v>
                </c:pt>
                <c:pt idx="115">
                  <c:v>42179</c:v>
                </c:pt>
                <c:pt idx="116">
                  <c:v>42167</c:v>
                </c:pt>
                <c:pt idx="117">
                  <c:v>42153</c:v>
                </c:pt>
                <c:pt idx="118">
                  <c:v>42139</c:v>
                </c:pt>
                <c:pt idx="119">
                  <c:v>42121</c:v>
                </c:pt>
                <c:pt idx="120">
                  <c:v>42103</c:v>
                </c:pt>
                <c:pt idx="121">
                  <c:v>42089</c:v>
                </c:pt>
                <c:pt idx="122">
                  <c:v>42075</c:v>
                </c:pt>
                <c:pt idx="123">
                  <c:v>42061</c:v>
                </c:pt>
                <c:pt idx="124">
                  <c:v>42047</c:v>
                </c:pt>
                <c:pt idx="125">
                  <c:v>42033</c:v>
                </c:pt>
                <c:pt idx="126">
                  <c:v>42019</c:v>
                </c:pt>
                <c:pt idx="127">
                  <c:v>41997</c:v>
                </c:pt>
                <c:pt idx="128">
                  <c:v>41984</c:v>
                </c:pt>
                <c:pt idx="129">
                  <c:v>41970</c:v>
                </c:pt>
                <c:pt idx="130">
                  <c:v>41956</c:v>
                </c:pt>
                <c:pt idx="131">
                  <c:v>41936</c:v>
                </c:pt>
                <c:pt idx="132">
                  <c:v>41918</c:v>
                </c:pt>
                <c:pt idx="133">
                  <c:v>41901</c:v>
                </c:pt>
                <c:pt idx="134">
                  <c:v>41891</c:v>
                </c:pt>
                <c:pt idx="135">
                  <c:v>41845</c:v>
                </c:pt>
                <c:pt idx="136">
                  <c:v>41802</c:v>
                </c:pt>
                <c:pt idx="137">
                  <c:v>41768</c:v>
                </c:pt>
                <c:pt idx="138">
                  <c:v>41739</c:v>
                </c:pt>
                <c:pt idx="139">
                  <c:v>41715</c:v>
                </c:pt>
                <c:pt idx="140">
                  <c:v>41694</c:v>
                </c:pt>
                <c:pt idx="141">
                  <c:v>41656</c:v>
                </c:pt>
                <c:pt idx="142">
                  <c:v>41620</c:v>
                </c:pt>
                <c:pt idx="143">
                  <c:v>41575</c:v>
                </c:pt>
                <c:pt idx="144">
                  <c:v>41530</c:v>
                </c:pt>
                <c:pt idx="145">
                  <c:v>41515</c:v>
                </c:pt>
                <c:pt idx="146">
                  <c:v>41500</c:v>
                </c:pt>
                <c:pt idx="147">
                  <c:v>41481</c:v>
                </c:pt>
                <c:pt idx="148">
                  <c:v>41467</c:v>
                </c:pt>
                <c:pt idx="149">
                  <c:v>41450</c:v>
                </c:pt>
                <c:pt idx="150">
                  <c:v>41438</c:v>
                </c:pt>
                <c:pt idx="151">
                  <c:v>41381</c:v>
                </c:pt>
                <c:pt idx="152">
                  <c:v>41324</c:v>
                </c:pt>
                <c:pt idx="153">
                  <c:v>41304</c:v>
                </c:pt>
                <c:pt idx="154">
                  <c:v>41284</c:v>
                </c:pt>
                <c:pt idx="155">
                  <c:v>41270</c:v>
                </c:pt>
                <c:pt idx="156">
                  <c:v>41256</c:v>
                </c:pt>
                <c:pt idx="157">
                  <c:v>41242</c:v>
                </c:pt>
                <c:pt idx="158">
                  <c:v>41228</c:v>
                </c:pt>
                <c:pt idx="159">
                  <c:v>41211.5</c:v>
                </c:pt>
                <c:pt idx="160">
                  <c:v>41197</c:v>
                </c:pt>
                <c:pt idx="161">
                  <c:v>41180</c:v>
                </c:pt>
                <c:pt idx="162">
                  <c:v>41165</c:v>
                </c:pt>
                <c:pt idx="163">
                  <c:v>41145</c:v>
                </c:pt>
                <c:pt idx="164">
                  <c:v>41130</c:v>
                </c:pt>
                <c:pt idx="165">
                  <c:v>41114.5</c:v>
                </c:pt>
                <c:pt idx="166">
                  <c:v>41101</c:v>
                </c:pt>
                <c:pt idx="167">
                  <c:v>41082.5</c:v>
                </c:pt>
                <c:pt idx="168">
                  <c:v>41066</c:v>
                </c:pt>
                <c:pt idx="169">
                  <c:v>41052.5</c:v>
                </c:pt>
                <c:pt idx="170">
                  <c:v>41039</c:v>
                </c:pt>
                <c:pt idx="171">
                  <c:v>41025</c:v>
                </c:pt>
                <c:pt idx="172">
                  <c:v>41011</c:v>
                </c:pt>
                <c:pt idx="173">
                  <c:v>40996.5</c:v>
                </c:pt>
                <c:pt idx="174">
                  <c:v>40982</c:v>
                </c:pt>
                <c:pt idx="175">
                  <c:v>40963</c:v>
                </c:pt>
                <c:pt idx="176">
                  <c:v>40949</c:v>
                </c:pt>
                <c:pt idx="177">
                  <c:v>40934.5</c:v>
                </c:pt>
                <c:pt idx="178">
                  <c:v>40920</c:v>
                </c:pt>
                <c:pt idx="179">
                  <c:v>40905</c:v>
                </c:pt>
                <c:pt idx="180">
                  <c:v>40890</c:v>
                </c:pt>
                <c:pt idx="181">
                  <c:v>40876</c:v>
                </c:pt>
                <c:pt idx="182">
                  <c:v>40862</c:v>
                </c:pt>
              </c:numCache>
            </c:numRef>
          </c:xVal>
          <c:yVal>
            <c:numRef>
              <c:f>'[4]10 Year'!$F$7:$F$960</c:f>
              <c:numCache>
                <c:formatCode>General</c:formatCode>
                <c:ptCount val="954"/>
                <c:pt idx="13">
                  <c:v>-1.8289996421831205E-3</c:v>
                </c:pt>
                <c:pt idx="14">
                  <c:v>3.5100035781688091E-4</c:v>
                </c:pt>
                <c:pt idx="15">
                  <c:v>-4.6172231493053408E-3</c:v>
                </c:pt>
                <c:pt idx="16">
                  <c:v>-3.8254466564275613E-3</c:v>
                </c:pt>
                <c:pt idx="17">
                  <c:v>-7.3513947623712536E-4</c:v>
                </c:pt>
                <c:pt idx="18">
                  <c:v>-1.3483229604668509E-4</c:v>
                </c:pt>
                <c:pt idx="19">
                  <c:v>-2.245464220958001E-3</c:v>
                </c:pt>
                <c:pt idx="20">
                  <c:v>-3.1260961458693184E-3</c:v>
                </c:pt>
                <c:pt idx="21">
                  <c:v>-2.2187822129204407E-3</c:v>
                </c:pt>
                <c:pt idx="22">
                  <c:v>-2.3314682799715665E-3</c:v>
                </c:pt>
                <c:pt idx="23">
                  <c:v>-1.6104951726600633E-3</c:v>
                </c:pt>
                <c:pt idx="24">
                  <c:v>-2.1295220653485547E-3</c:v>
                </c:pt>
                <c:pt idx="25">
                  <c:v>-4.1723290481934065E-3</c:v>
                </c:pt>
                <c:pt idx="26">
                  <c:v>-2.8451360310382499E-3</c:v>
                </c:pt>
                <c:pt idx="27">
                  <c:v>-2.9730027254800777E-3</c:v>
                </c:pt>
                <c:pt idx="28">
                  <c:v>-3.2908694199218977E-3</c:v>
                </c:pt>
                <c:pt idx="29">
                  <c:v>-2.6633807149621727E-3</c:v>
                </c:pt>
                <c:pt idx="30">
                  <c:v>-3.2358920100024509E-3</c:v>
                </c:pt>
                <c:pt idx="31">
                  <c:v>-4.1475532014609885E-3</c:v>
                </c:pt>
                <c:pt idx="32">
                  <c:v>-3.5292143929195226E-3</c:v>
                </c:pt>
                <c:pt idx="33">
                  <c:v>-2.4140699767790791E-3</c:v>
                </c:pt>
                <c:pt idx="34">
                  <c:v>-1.6389255606386322E-3</c:v>
                </c:pt>
                <c:pt idx="35">
                  <c:v>-1.6142721025974513E-3</c:v>
                </c:pt>
                <c:pt idx="36">
                  <c:v>-1.6296186445562827E-3</c:v>
                </c:pt>
                <c:pt idx="37">
                  <c:v>-2.0201842764299739E-3</c:v>
                </c:pt>
                <c:pt idx="38">
                  <c:v>-2.2507499083036647E-3</c:v>
                </c:pt>
                <c:pt idx="39">
                  <c:v>-3.8352286070085471E-3</c:v>
                </c:pt>
                <c:pt idx="40">
                  <c:v>-2.6597073057134275E-3</c:v>
                </c:pt>
                <c:pt idx="41">
                  <c:v>-2.0789665955854505E-3</c:v>
                </c:pt>
                <c:pt idx="42">
                  <c:v>-3.2982258854574696E-3</c:v>
                </c:pt>
                <c:pt idx="43">
                  <c:v>-3.713760719600008E-3</c:v>
                </c:pt>
                <c:pt idx="44">
                  <c:v>-2.559295553742548E-3</c:v>
                </c:pt>
                <c:pt idx="45">
                  <c:v>-2.4096146599108803E-3</c:v>
                </c:pt>
                <c:pt idx="46">
                  <c:v>-2.5699337660792139E-3</c:v>
                </c:pt>
                <c:pt idx="47">
                  <c:v>-1.8655992740968623E-3</c:v>
                </c:pt>
                <c:pt idx="48">
                  <c:v>-2.8012647821145133E-3</c:v>
                </c:pt>
                <c:pt idx="49">
                  <c:v>-3.6685864636397461E-3</c:v>
                </c:pt>
                <c:pt idx="50">
                  <c:v>-2.6759081451649749E-3</c:v>
                </c:pt>
                <c:pt idx="51">
                  <c:v>-1.2072152151916676E-3</c:v>
                </c:pt>
                <c:pt idx="52">
                  <c:v>-5.5852228521835121E-4</c:v>
                </c:pt>
                <c:pt idx="53">
                  <c:v>-2.1824095867527364E-3</c:v>
                </c:pt>
                <c:pt idx="54">
                  <c:v>-2.5362968882871179E-3</c:v>
                </c:pt>
                <c:pt idx="55">
                  <c:v>-2.8881484441435554E-3</c:v>
                </c:pt>
                <c:pt idx="56">
                  <c:v>-3.7300000000000007E-3</c:v>
                </c:pt>
                <c:pt idx="57">
                  <c:v>-4.0999999999999995E-3</c:v>
                </c:pt>
                <c:pt idx="58">
                  <c:v>-3.6799999999999992E-3</c:v>
                </c:pt>
                <c:pt idx="59">
                  <c:v>-3.0046604052169426E-3</c:v>
                </c:pt>
                <c:pt idx="60">
                  <c:v>-3.0093208104338791E-3</c:v>
                </c:pt>
                <c:pt idx="61">
                  <c:v>-4.027194267912905E-3</c:v>
                </c:pt>
                <c:pt idx="62">
                  <c:v>-6.2850677253919289E-3</c:v>
                </c:pt>
                <c:pt idx="63">
                  <c:v>-4.8058634437858003E-3</c:v>
                </c:pt>
                <c:pt idx="64">
                  <c:v>-5.106659162179672E-3</c:v>
                </c:pt>
                <c:pt idx="65">
                  <c:v>-3.7644859688376817E-3</c:v>
                </c:pt>
                <c:pt idx="66">
                  <c:v>-3.2123127754956869E-3</c:v>
                </c:pt>
                <c:pt idx="67">
                  <c:v>-5.6943113382420044E-3</c:v>
                </c:pt>
                <c:pt idx="68">
                  <c:v>-5.6963099009883153E-3</c:v>
                </c:pt>
                <c:pt idx="69">
                  <c:v>-5.01684895899282E-3</c:v>
                </c:pt>
                <c:pt idx="70">
                  <c:v>-3.68738801699732E-3</c:v>
                </c:pt>
                <c:pt idx="71">
                  <c:v>-4.0504282962584848E-3</c:v>
                </c:pt>
                <c:pt idx="72">
                  <c:v>-4.0534685755196469E-3</c:v>
                </c:pt>
                <c:pt idx="73">
                  <c:v>-2.7846745271393088E-3</c:v>
                </c:pt>
                <c:pt idx="74">
                  <c:v>-2.505880478758972E-3</c:v>
                </c:pt>
                <c:pt idx="75">
                  <c:v>-3.2715915294404679E-3</c:v>
                </c:pt>
                <c:pt idx="76">
                  <c:v>-2.3873025801219687E-3</c:v>
                </c:pt>
                <c:pt idx="77">
                  <c:v>-6.1971526816219716E-4</c:v>
                </c:pt>
                <c:pt idx="78">
                  <c:v>-1.3521279562024278E-3</c:v>
                </c:pt>
                <c:pt idx="79">
                  <c:v>7.8029602518829566E-4</c:v>
                </c:pt>
                <c:pt idx="80">
                  <c:v>-1.2727999342098187E-4</c:v>
                </c:pt>
                <c:pt idx="81">
                  <c:v>2.9334494564843203E-4</c:v>
                </c:pt>
                <c:pt idx="82">
                  <c:v>6.7396988471784408E-4</c:v>
                </c:pt>
                <c:pt idx="83">
                  <c:v>-2.4025817390065894E-3</c:v>
                </c:pt>
                <c:pt idx="84">
                  <c:v>-1.6991333627310243E-3</c:v>
                </c:pt>
                <c:pt idx="85">
                  <c:v>-2.7979898873712709E-3</c:v>
                </c:pt>
                <c:pt idx="86">
                  <c:v>-1.8168464120115156E-3</c:v>
                </c:pt>
                <c:pt idx="87">
                  <c:v>-2.2546911249012695E-3</c:v>
                </c:pt>
                <c:pt idx="88">
                  <c:v>-3.3925358377910192E-3</c:v>
                </c:pt>
                <c:pt idx="89">
                  <c:v>-3.2162679188955118E-3</c:v>
                </c:pt>
                <c:pt idx="90">
                  <c:v>-3.2499999999999977E-3</c:v>
                </c:pt>
                <c:pt idx="91">
                  <c:v>-4.3227983032659914E-3</c:v>
                </c:pt>
                <c:pt idx="92">
                  <c:v>-4.9855966065319793E-3</c:v>
                </c:pt>
                <c:pt idx="93">
                  <c:v>-3.8823636580424259E-3</c:v>
                </c:pt>
                <c:pt idx="94">
                  <c:v>-4.9591307095528739E-3</c:v>
                </c:pt>
                <c:pt idx="95">
                  <c:v>-3.3278071664475002E-3</c:v>
                </c:pt>
                <c:pt idx="96">
                  <c:v>-5.0564836233421284E-3</c:v>
                </c:pt>
                <c:pt idx="97">
                  <c:v>-3.1120249196955052E-3</c:v>
                </c:pt>
                <c:pt idx="98">
                  <c:v>-2.9575662160488819E-3</c:v>
                </c:pt>
                <c:pt idx="99">
                  <c:v>-5.6995836348296032E-3</c:v>
                </c:pt>
                <c:pt idx="100">
                  <c:v>-6.8516010536103268E-3</c:v>
                </c:pt>
                <c:pt idx="101">
                  <c:v>-4.2071585575343684E-3</c:v>
                </c:pt>
                <c:pt idx="102">
                  <c:v>-3.6627160614584146E-3</c:v>
                </c:pt>
                <c:pt idx="103">
                  <c:v>-2.4012887293146622E-3</c:v>
                </c:pt>
                <c:pt idx="104">
                  <c:v>-2.7898613971709084E-3</c:v>
                </c:pt>
                <c:pt idx="105">
                  <c:v>-2.7865469193665109E-3</c:v>
                </c:pt>
                <c:pt idx="106">
                  <c:v>-2.5032324415621109E-3</c:v>
                </c:pt>
                <c:pt idx="107">
                  <c:v>-4.2267291741697535E-3</c:v>
                </c:pt>
                <c:pt idx="108">
                  <c:v>-3.3702259067773938E-3</c:v>
                </c:pt>
                <c:pt idx="109">
                  <c:v>-3.7468842026043489E-3</c:v>
                </c:pt>
                <c:pt idx="110">
                  <c:v>-3.4035424984313056E-3</c:v>
                </c:pt>
                <c:pt idx="111">
                  <c:v>-3.9487285233348671E-3</c:v>
                </c:pt>
                <c:pt idx="112">
                  <c:v>-4.1039145482384305E-3</c:v>
                </c:pt>
                <c:pt idx="113">
                  <c:v>-3.0522679022659122E-3</c:v>
                </c:pt>
                <c:pt idx="114">
                  <c:v>-2.1806212562933865E-3</c:v>
                </c:pt>
                <c:pt idx="115">
                  <c:v>-1.869091029325344E-3</c:v>
                </c:pt>
                <c:pt idx="116">
                  <c:v>-1.7675608023573035E-3</c:v>
                </c:pt>
                <c:pt idx="117">
                  <c:v>-4.2162484653150041E-3</c:v>
                </c:pt>
                <c:pt idx="118">
                  <c:v>-3.7449361282727092E-3</c:v>
                </c:pt>
                <c:pt idx="119">
                  <c:v>-5.3000528750195702E-3</c:v>
                </c:pt>
                <c:pt idx="120">
                  <c:v>-4.2651696217664362E-3</c:v>
                </c:pt>
                <c:pt idx="121">
                  <c:v>-4.1708710714030428E-3</c:v>
                </c:pt>
                <c:pt idx="122">
                  <c:v>-3.1065725210396508E-3</c:v>
                </c:pt>
                <c:pt idx="123">
                  <c:v>-4.3270022764903965E-3</c:v>
                </c:pt>
                <c:pt idx="124">
                  <c:v>-5.1274320319411384E-3</c:v>
                </c:pt>
                <c:pt idx="125">
                  <c:v>-7.2061740164123048E-3</c:v>
                </c:pt>
                <c:pt idx="126">
                  <c:v>-7.314916000883475E-3</c:v>
                </c:pt>
                <c:pt idx="127">
                  <c:v>-2.7761280149237628E-3</c:v>
                </c:pt>
                <c:pt idx="128">
                  <c:v>-4.7273400289640638E-3</c:v>
                </c:pt>
                <c:pt idx="129">
                  <c:v>-4.7307342929438292E-3</c:v>
                </c:pt>
                <c:pt idx="130">
                  <c:v>-4.6141285569235996E-3</c:v>
                </c:pt>
                <c:pt idx="131">
                  <c:v>-5.5206308774014973E-3</c:v>
                </c:pt>
                <c:pt idx="132">
                  <c:v>-4.1871331978793995E-3</c:v>
                </c:pt>
                <c:pt idx="133">
                  <c:v>-3.0784306622089683E-3</c:v>
                </c:pt>
                <c:pt idx="134">
                  <c:v>-4.2197281265385425E-3</c:v>
                </c:pt>
                <c:pt idx="135">
                  <c:v>-4.8419685760723447E-3</c:v>
                </c:pt>
                <c:pt idx="136">
                  <c:v>-3.7842090256061493E-3</c:v>
                </c:pt>
                <c:pt idx="137">
                  <c:v>-3.2747706658799308E-3</c:v>
                </c:pt>
                <c:pt idx="138">
                  <c:v>-2.8053323061537107E-3</c:v>
                </c:pt>
                <c:pt idx="139">
                  <c:v>-2.1882251725627959E-3</c:v>
                </c:pt>
                <c:pt idx="140">
                  <c:v>-1.5611180389718815E-3</c:v>
                </c:pt>
                <c:pt idx="141">
                  <c:v>5.3402433804135979E-5</c:v>
                </c:pt>
                <c:pt idx="142">
                  <c:v>1.4379229065801524E-3</c:v>
                </c:pt>
                <c:pt idx="143">
                  <c:v>-2.5956296431079301E-3</c:v>
                </c:pt>
                <c:pt idx="144">
                  <c:v>5.3081780720399055E-4</c:v>
                </c:pt>
                <c:pt idx="145">
                  <c:v>1.2758560653282729E-3</c:v>
                </c:pt>
                <c:pt idx="146">
                  <c:v>2.7608943234525597E-3</c:v>
                </c:pt>
                <c:pt idx="147">
                  <c:v>1.6997677880596501E-3</c:v>
                </c:pt>
                <c:pt idx="148">
                  <c:v>2.3486412526667437E-3</c:v>
                </c:pt>
                <c:pt idx="149">
                  <c:v>3.5463158090653334E-3</c:v>
                </c:pt>
                <c:pt idx="150">
                  <c:v>-1.0600963453607365E-4</c:v>
                </c:pt>
                <c:pt idx="151">
                  <c:v>-4.8412272868712837E-3</c:v>
                </c:pt>
                <c:pt idx="152">
                  <c:v>-1.7064449392064952E-3</c:v>
                </c:pt>
                <c:pt idx="153">
                  <c:v>-1.4778215278853403E-3</c:v>
                </c:pt>
                <c:pt idx="154">
                  <c:v>-1.8491981165641852E-3</c:v>
                </c:pt>
                <c:pt idx="155">
                  <c:v>-2.8030831370829921E-3</c:v>
                </c:pt>
                <c:pt idx="156">
                  <c:v>-2.2169681576017959E-3</c:v>
                </c:pt>
                <c:pt idx="157">
                  <c:v>-3.4071878962545557E-3</c:v>
                </c:pt>
                <c:pt idx="158">
                  <c:v>-3.6674076349073152E-3</c:v>
                </c:pt>
                <c:pt idx="159">
                  <c:v>-2.6394151007922834E-3</c:v>
                </c:pt>
                <c:pt idx="160">
                  <c:v>-3.4114225666772476E-3</c:v>
                </c:pt>
                <c:pt idx="161">
                  <c:v>-3.5042862720777931E-3</c:v>
                </c:pt>
                <c:pt idx="162">
                  <c:v>-2.3971499774783425E-3</c:v>
                </c:pt>
                <c:pt idx="163">
                  <c:v>-2.7797743383334815E-3</c:v>
                </c:pt>
                <c:pt idx="164">
                  <c:v>-2.772398699188619E-3</c:v>
                </c:pt>
                <c:pt idx="165">
                  <c:v>-7.0645853561179858E-3</c:v>
                </c:pt>
                <c:pt idx="166">
                  <c:v>-7.0467720130473459E-3</c:v>
                </c:pt>
                <c:pt idx="167">
                  <c:v>-5.3945133433632025E-3</c:v>
                </c:pt>
                <c:pt idx="168">
                  <c:v>-5.4622546736790602E-3</c:v>
                </c:pt>
                <c:pt idx="169">
                  <c:v>-5.5552948284679285E-3</c:v>
                </c:pt>
                <c:pt idx="170">
                  <c:v>-5.0683349832567892E-3</c:v>
                </c:pt>
                <c:pt idx="171">
                  <c:v>-4.5678239792250781E-3</c:v>
                </c:pt>
                <c:pt idx="172">
                  <c:v>-3.6473129751933668E-3</c:v>
                </c:pt>
                <c:pt idx="173">
                  <c:v>-1.2721917787849868E-3</c:v>
                </c:pt>
                <c:pt idx="174">
                  <c:v>3.0292941762339112E-4</c:v>
                </c:pt>
                <c:pt idx="175">
                  <c:v>-2.8360126663611977E-3</c:v>
                </c:pt>
                <c:pt idx="176">
                  <c:v>-2.9449547503457817E-3</c:v>
                </c:pt>
                <c:pt idx="177">
                  <c:v>-4.1222955295769949E-3</c:v>
                </c:pt>
                <c:pt idx="178">
                  <c:v>-4.8296363088082064E-3</c:v>
                </c:pt>
                <c:pt idx="179">
                  <c:v>-4.9548181544041003E-3</c:v>
                </c:pt>
                <c:pt idx="180">
                  <c:v>-4.5399999999999989E-3</c:v>
                </c:pt>
                <c:pt idx="181">
                  <c:v>-4.4299999999999999E-3</c:v>
                </c:pt>
                <c:pt idx="182">
                  <c:v>-4.0400000000000019E-3</c:v>
                </c:pt>
              </c:numCache>
            </c:numRef>
          </c:yVal>
          <c:smooth val="1"/>
        </c:ser>
        <c:dLbls>
          <c:showLegendKey val="0"/>
          <c:showVal val="0"/>
          <c:showCatName val="0"/>
          <c:showSerName val="0"/>
          <c:showPercent val="0"/>
          <c:showBubbleSize val="0"/>
        </c:dLbls>
        <c:axId val="100898752"/>
        <c:axId val="100910176"/>
      </c:scatterChart>
      <c:valAx>
        <c:axId val="100898752"/>
        <c:scaling>
          <c:orientation val="minMax"/>
          <c:max val="43738"/>
          <c:min val="40787"/>
        </c:scaling>
        <c:delete val="0"/>
        <c:axPos val="b"/>
        <c:numFmt formatCode="[$-409]mmm\-yy;@" sourceLinked="0"/>
        <c:majorTickMark val="out"/>
        <c:minorTickMark val="none"/>
        <c:tickLblPos val="nextTo"/>
        <c:crossAx val="100910176"/>
        <c:crossesAt val="-8.0000000000000019E-3"/>
        <c:crossBetween val="midCat"/>
        <c:majorUnit val="731"/>
      </c:valAx>
      <c:valAx>
        <c:axId val="100910176"/>
        <c:scaling>
          <c:orientation val="minMax"/>
          <c:max val="2.4000000000000004E-2"/>
          <c:min val="-8.0000000000000019E-3"/>
        </c:scaling>
        <c:delete val="0"/>
        <c:axPos val="l"/>
        <c:majorGridlines>
          <c:spPr>
            <a:ln>
              <a:noFill/>
            </a:ln>
          </c:spPr>
        </c:majorGridlines>
        <c:numFmt formatCode="0.0%" sourceLinked="0"/>
        <c:majorTickMark val="out"/>
        <c:minorTickMark val="none"/>
        <c:tickLblPos val="nextTo"/>
        <c:crossAx val="100898752"/>
        <c:crosses val="autoZero"/>
        <c:crossBetween val="midCat"/>
        <c:majorUnit val="4.000000000000001E-3"/>
      </c:valAx>
      <c:spPr>
        <a:noFill/>
        <a:ln w="25400">
          <a:noFill/>
        </a:ln>
      </c:spPr>
    </c:plotArea>
    <c:plotVisOnly val="1"/>
    <c:dispBlanksAs val="gap"/>
    <c:showDLblsOverMax val="0"/>
  </c:chart>
  <c:spPr>
    <a:solidFill>
      <a:schemeClr val="bg1"/>
    </a:solidFill>
  </c:spPr>
  <c:txPr>
    <a:bodyPr/>
    <a:lstStyle/>
    <a:p>
      <a:pPr>
        <a:defRPr sz="1100">
          <a:latin typeface="Book Antiqua" pitchFamily="18" charset="0"/>
        </a:defRPr>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0.76845</cdr:x>
      <cdr:y>0.49622</cdr:y>
    </cdr:from>
    <cdr:to>
      <cdr:x>0.92315</cdr:x>
      <cdr:y>0.60476</cdr:y>
    </cdr:to>
    <cdr:sp macro="" textlink="">
      <cdr:nvSpPr>
        <cdr:cNvPr id="2" name="TextBox 1"/>
        <cdr:cNvSpPr txBox="1"/>
      </cdr:nvSpPr>
      <cdr:spPr>
        <a:xfrm xmlns:a="http://schemas.openxmlformats.org/drawingml/2006/main">
          <a:off x="5270035" y="2924424"/>
          <a:ext cx="1060915" cy="63967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100" b="1">
              <a:solidFill>
                <a:schemeClr val="tx1"/>
              </a:solidFill>
              <a:latin typeface="Book Antiqua" pitchFamily="18" charset="0"/>
            </a:rPr>
            <a:t>10 Year Term Premium </a:t>
          </a:r>
          <a:r>
            <a:rPr lang="en-US" sz="1100" b="1" baseline="0">
              <a:solidFill>
                <a:schemeClr val="tx1"/>
              </a:solidFill>
              <a:latin typeface="Book Antiqua" pitchFamily="18" charset="0"/>
            </a:rPr>
            <a:t>(RHS)</a:t>
          </a:r>
          <a:endParaRPr lang="en-US" sz="1100" b="1">
            <a:solidFill>
              <a:schemeClr val="tx1"/>
            </a:solidFill>
            <a:latin typeface="Book Antiqua" pitchFamily="18" charset="0"/>
          </a:endParaRPr>
        </a:p>
      </cdr:txBody>
    </cdr:sp>
  </cdr:relSizeAnchor>
  <cdr:relSizeAnchor xmlns:cdr="http://schemas.openxmlformats.org/drawingml/2006/chartDrawing">
    <cdr:from>
      <cdr:x>0.06472</cdr:x>
      <cdr:y>0.07197</cdr:y>
    </cdr:from>
    <cdr:to>
      <cdr:x>0.32001</cdr:x>
      <cdr:y>0.17231</cdr:y>
    </cdr:to>
    <cdr:sp macro="" textlink="">
      <cdr:nvSpPr>
        <cdr:cNvPr id="3" name="TextBox 1"/>
        <cdr:cNvSpPr txBox="1"/>
      </cdr:nvSpPr>
      <cdr:spPr>
        <a:xfrm xmlns:a="http://schemas.openxmlformats.org/drawingml/2006/main">
          <a:off x="406106" y="396376"/>
          <a:ext cx="1601988" cy="552608"/>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100" b="1" dirty="0">
              <a:solidFill>
                <a:srgbClr val="FF0000"/>
              </a:solidFill>
              <a:latin typeface="Book Antiqua" pitchFamily="18" charset="0"/>
            </a:rPr>
            <a:t>Core</a:t>
          </a:r>
          <a:r>
            <a:rPr lang="en-US" sz="1100" b="1" baseline="0" dirty="0">
              <a:solidFill>
                <a:srgbClr val="FF0000"/>
              </a:solidFill>
              <a:latin typeface="Book Antiqua" pitchFamily="18" charset="0"/>
            </a:rPr>
            <a:t> CPI YoY Rolling 12 Mo. St. Dev.</a:t>
          </a:r>
        </a:p>
        <a:p xmlns:a="http://schemas.openxmlformats.org/drawingml/2006/main">
          <a:pPr algn="ctr"/>
          <a:r>
            <a:rPr lang="en-US" sz="1100" b="1" baseline="0" dirty="0">
              <a:solidFill>
                <a:srgbClr val="FF0000"/>
              </a:solidFill>
              <a:latin typeface="Book Antiqua" pitchFamily="18" charset="0"/>
            </a:rPr>
            <a:t>(LHS)</a:t>
          </a:r>
          <a:endParaRPr lang="en-US" sz="1100" b="1" dirty="0">
            <a:solidFill>
              <a:srgbClr val="FF0000"/>
            </a:solidFill>
            <a:latin typeface="Book Antiqua" pitchFamily="18" charset="0"/>
          </a:endParaRPr>
        </a:p>
      </cdr:txBody>
    </cdr:sp>
  </cdr:relSizeAnchor>
  <cdr:relSizeAnchor xmlns:cdr="http://schemas.openxmlformats.org/drawingml/2006/chartDrawing">
    <cdr:from>
      <cdr:x>0.37287</cdr:x>
      <cdr:y>0.1049</cdr:y>
    </cdr:from>
    <cdr:to>
      <cdr:x>0.90996</cdr:x>
      <cdr:y>0.37532</cdr:y>
    </cdr:to>
    <cdr:sp macro="" textlink="">
      <cdr:nvSpPr>
        <cdr:cNvPr id="8" name="Text Box 1"/>
        <cdr:cNvSpPr txBox="1">
          <a:spLocks xmlns:a="http://schemas.openxmlformats.org/drawingml/2006/main" noChangeArrowheads="1"/>
        </cdr:cNvSpPr>
      </cdr:nvSpPr>
      <cdr:spPr bwMode="auto">
        <a:xfrm xmlns:a="http://schemas.openxmlformats.org/drawingml/2006/main">
          <a:off x="3409522" y="534390"/>
          <a:ext cx="4911122" cy="1377537"/>
        </a:xfrm>
        <a:prstGeom xmlns:a="http://schemas.openxmlformats.org/drawingml/2006/main" prst="rect">
          <a:avLst/>
        </a:prstGeom>
        <a:solidFill xmlns:a="http://schemas.openxmlformats.org/drawingml/2006/main">
          <a:srgbClr val="FFFFFF"/>
        </a:solidFill>
        <a:ln xmlns:a="http://schemas.openxmlformats.org/drawingml/2006/main" w="9525">
          <a:solidFill>
            <a:srgbClr val="000000"/>
          </a:solidFill>
          <a:miter lim="800000"/>
          <a:headEnd/>
          <a:tailEnd/>
        </a:ln>
        <a:effectLst xmlns:a="http://schemas.openxmlformats.org/drawingml/2006/main">
          <a:outerShdw blurRad="50800" dist="38100" dir="8100000" algn="tr" rotWithShape="0">
            <a:prstClr val="black">
              <a:alpha val="40000"/>
            </a:prstClr>
          </a:outerShdw>
        </a:effectLst>
      </cdr:spPr>
      <cdr:txBody>
        <a:bodyPr xmlns:a="http://schemas.openxmlformats.org/drawingml/2006/main" rot="0" vert="horz" wrap="square" lIns="91440" tIns="45720" rIns="91440" bIns="45720" anchor="t" anchorCtr="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lvl="0" indent="0" algn="just" defTabSz="914400" eaLnBrk="1" fontAlgn="auto" latinLnBrk="0" hangingPunct="1">
            <a:lnSpc>
              <a:spcPct val="100000"/>
            </a:lnSpc>
            <a:spcBef>
              <a:spcPts val="0"/>
            </a:spcBef>
            <a:spcAft>
              <a:spcPts val="0"/>
            </a:spcAft>
            <a:buClrTx/>
            <a:buSzTx/>
            <a:buFontTx/>
            <a:buNone/>
            <a:tabLst/>
            <a:defRPr/>
          </a:pPr>
          <a:r>
            <a:rPr lang="en-US" sz="1300" dirty="0">
              <a:solidFill>
                <a:srgbClr val="0000FF"/>
              </a:solidFill>
              <a:effectLst/>
              <a:latin typeface="Book Antiqua" panose="02040602050305030304" pitchFamily="18" charset="0"/>
            </a:rPr>
            <a:t>Stable prices, (low inflation</a:t>
          </a:r>
          <a:r>
            <a:rPr lang="en-US" sz="1300" baseline="0" dirty="0">
              <a:solidFill>
                <a:srgbClr val="0000FF"/>
              </a:solidFill>
              <a:effectLst/>
              <a:latin typeface="Book Antiqua" panose="02040602050305030304" pitchFamily="18" charset="0"/>
            </a:rPr>
            <a:t> AND low inflation volatility), leads to low yield volatility, which is a catalyst for additional leverage in carry trades. This eventually leads to asset bubbles and financial instability. </a:t>
          </a:r>
          <a:r>
            <a:rPr lang="en-US" sz="1300" b="1" u="sng" baseline="0" dirty="0">
              <a:solidFill>
                <a:srgbClr val="0000FF"/>
              </a:solidFill>
              <a:effectLst/>
              <a:latin typeface="Book Antiqua" panose="02040602050305030304" pitchFamily="18" charset="0"/>
            </a:rPr>
            <a:t>The term premium is a direct measure of market implied volatility, in this case, inflation volatility, and as inflation </a:t>
          </a:r>
          <a:r>
            <a:rPr lang="en-US" sz="1300" b="1" u="sng" baseline="0" dirty="0" err="1">
              <a:solidFill>
                <a:srgbClr val="0000FF"/>
              </a:solidFill>
              <a:effectLst/>
              <a:latin typeface="Book Antiqua" panose="02040602050305030304" pitchFamily="18" charset="0"/>
            </a:rPr>
            <a:t>vol</a:t>
          </a:r>
          <a:r>
            <a:rPr lang="en-US" sz="1300" b="1" u="sng" baseline="0" dirty="0">
              <a:solidFill>
                <a:srgbClr val="0000FF"/>
              </a:solidFill>
              <a:effectLst/>
              <a:latin typeface="Book Antiqua" panose="02040602050305030304" pitchFamily="18" charset="0"/>
            </a:rPr>
            <a:t> compresses, so does the term premium.</a:t>
          </a:r>
          <a:endParaRPr lang="en-US" sz="1300" b="1" u="sng" dirty="0">
            <a:solidFill>
              <a:srgbClr val="0000FF"/>
            </a:solidFill>
            <a:effectLst/>
            <a:latin typeface="Book Antiqua" panose="02040602050305030304" pitchFamily="18" charset="0"/>
          </a:endParaRPr>
        </a:p>
        <a:p xmlns:a="http://schemas.openxmlformats.org/drawingml/2006/main">
          <a:pPr marL="0" marR="0" algn="just">
            <a:spcBef>
              <a:spcPts val="0"/>
            </a:spcBef>
            <a:spcAft>
              <a:spcPts val="0"/>
            </a:spcAft>
          </a:pPr>
          <a:endParaRPr lang="en-US" sz="1200" b="1" u="sng" dirty="0">
            <a:effectLst/>
            <a:latin typeface="Times New Roman"/>
            <a:ea typeface="Times New Roman"/>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0.08426</cdr:x>
      <cdr:y>0.07882</cdr:y>
    </cdr:from>
    <cdr:to>
      <cdr:x>0.73241</cdr:x>
      <cdr:y>0.21877</cdr:y>
    </cdr:to>
    <cdr:sp macro="" textlink="">
      <cdr:nvSpPr>
        <cdr:cNvPr id="3" name="Text Box 24"/>
        <cdr:cNvSpPr txBox="1">
          <a:spLocks xmlns:a="http://schemas.openxmlformats.org/drawingml/2006/main" noChangeArrowheads="1"/>
        </cdr:cNvSpPr>
      </cdr:nvSpPr>
      <cdr:spPr bwMode="auto">
        <a:xfrm xmlns:a="http://schemas.openxmlformats.org/drawingml/2006/main">
          <a:off x="770473" y="402018"/>
          <a:ext cx="5926684" cy="713827"/>
        </a:xfrm>
        <a:prstGeom xmlns:a="http://schemas.openxmlformats.org/drawingml/2006/main" prst="rect">
          <a:avLst/>
        </a:prstGeom>
        <a:solidFill xmlns:a="http://schemas.openxmlformats.org/drawingml/2006/main">
          <a:srgbClr val="FFFFFF"/>
        </a:solidFill>
        <a:ln xmlns:a="http://schemas.openxmlformats.org/drawingml/2006/main" w="9525">
          <a:solidFill>
            <a:srgbClr val="000000"/>
          </a:solidFill>
          <a:miter lim="800000"/>
          <a:headEnd/>
          <a:tailEnd/>
        </a:ln>
        <a:effectLst xmlns:a="http://schemas.openxmlformats.org/drawingml/2006/main">
          <a:outerShdw blurRad="50800" dist="38100" dir="8100000" algn="tr" rotWithShape="0">
            <a:prstClr val="black">
              <a:alpha val="40000"/>
            </a:prstClr>
          </a:outerShdw>
        </a:effectLst>
      </cdr:spPr>
      <cdr:txBody>
        <a:bodyPr xmlns:a="http://schemas.openxmlformats.org/drawingml/2006/main" rot="0" vert="horz" wrap="square" lIns="91440" tIns="45720" rIns="91440" bIns="45720" anchor="t" anchorCtr="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algn="just">
            <a:spcBef>
              <a:spcPts val="0"/>
            </a:spcBef>
            <a:spcAft>
              <a:spcPts val="0"/>
            </a:spcAft>
          </a:pPr>
          <a:r>
            <a:rPr lang="en-US" sz="1200" b="0" u="none" baseline="0" dirty="0">
              <a:solidFill>
                <a:srgbClr val="0000FF"/>
              </a:solidFill>
              <a:effectLst/>
              <a:latin typeface="Book Antiqua" panose="02040602050305030304" pitchFamily="18" charset="0"/>
              <a:ea typeface="+mn-ea"/>
              <a:cs typeface="+mn-cs"/>
            </a:rPr>
            <a:t>Fair value is the expected cost of carry, so the 10 year yield should </a:t>
          </a:r>
          <a:r>
            <a:rPr lang="en-US" sz="1200" b="1" u="sng" baseline="0" dirty="0">
              <a:solidFill>
                <a:srgbClr val="0000FF"/>
              </a:solidFill>
              <a:effectLst/>
              <a:latin typeface="Book Antiqua" panose="02040602050305030304" pitchFamily="18" charset="0"/>
              <a:ea typeface="+mn-ea"/>
              <a:cs typeface="+mn-cs"/>
            </a:rPr>
            <a:t>always </a:t>
          </a:r>
          <a:r>
            <a:rPr lang="en-US" sz="1200" b="0" u="none" baseline="0" dirty="0">
              <a:solidFill>
                <a:srgbClr val="0000FF"/>
              </a:solidFill>
              <a:effectLst/>
              <a:latin typeface="Book Antiqua" panose="02040602050305030304" pitchFamily="18" charset="0"/>
              <a:ea typeface="+mn-ea"/>
              <a:cs typeface="+mn-cs"/>
            </a:rPr>
            <a:t>be above it. It always was until about 2012, and has since seldom been </a:t>
          </a:r>
          <a:r>
            <a:rPr lang="en-US" sz="1200" b="0" u="none" baseline="0" dirty="0" smtClean="0">
              <a:solidFill>
                <a:srgbClr val="0000FF"/>
              </a:solidFill>
              <a:effectLst/>
              <a:latin typeface="Book Antiqua" panose="02040602050305030304" pitchFamily="18" charset="0"/>
              <a:ea typeface="+mn-ea"/>
              <a:cs typeface="+mn-cs"/>
            </a:rPr>
            <a:t>above fair </a:t>
          </a:r>
          <a:r>
            <a:rPr lang="en-US" sz="1200" b="0" u="none" baseline="0" dirty="0">
              <a:solidFill>
                <a:srgbClr val="0000FF"/>
              </a:solidFill>
              <a:effectLst/>
              <a:latin typeface="Book Antiqua" panose="02040602050305030304" pitchFamily="18" charset="0"/>
              <a:ea typeface="+mn-ea"/>
              <a:cs typeface="+mn-cs"/>
            </a:rPr>
            <a:t>value. We got close in late 2017 and twice in 2018, only to push back below fair value. </a:t>
          </a:r>
          <a:endParaRPr lang="en-US" sz="1200" b="1" u="sng" dirty="0">
            <a:solidFill>
              <a:srgbClr val="0000FF"/>
            </a:solidFill>
            <a:effectLst/>
            <a:latin typeface="Book Antiqua" panose="02040602050305030304" pitchFamily="18" charset="0"/>
            <a:ea typeface="MS Mincho"/>
          </a:endParaRPr>
        </a:p>
      </cdr:txBody>
    </cdr:sp>
  </cdr:relSizeAnchor>
  <cdr:relSizeAnchor xmlns:cdr="http://schemas.openxmlformats.org/drawingml/2006/chartDrawing">
    <cdr:from>
      <cdr:x>0.61111</cdr:x>
      <cdr:y>0.67673</cdr:y>
    </cdr:from>
    <cdr:to>
      <cdr:x>0.88129</cdr:x>
      <cdr:y>0.8149</cdr:y>
    </cdr:to>
    <cdr:sp macro="" textlink="">
      <cdr:nvSpPr>
        <cdr:cNvPr id="4" name="Text Box 24"/>
        <cdr:cNvSpPr txBox="1">
          <a:spLocks xmlns:a="http://schemas.openxmlformats.org/drawingml/2006/main" noChangeArrowheads="1"/>
        </cdr:cNvSpPr>
      </cdr:nvSpPr>
      <cdr:spPr bwMode="auto">
        <a:xfrm xmlns:a="http://schemas.openxmlformats.org/drawingml/2006/main">
          <a:off x="5587990" y="3451629"/>
          <a:ext cx="2470526" cy="704735"/>
        </a:xfrm>
        <a:prstGeom xmlns:a="http://schemas.openxmlformats.org/drawingml/2006/main" prst="rect">
          <a:avLst/>
        </a:prstGeom>
        <a:solidFill xmlns:a="http://schemas.openxmlformats.org/drawingml/2006/main">
          <a:srgbClr val="FFFFFF"/>
        </a:solidFill>
        <a:ln xmlns:a="http://schemas.openxmlformats.org/drawingml/2006/main" w="9525">
          <a:solidFill>
            <a:srgbClr val="000000"/>
          </a:solidFill>
          <a:miter lim="800000"/>
          <a:headEnd/>
          <a:tailEnd/>
        </a:ln>
        <a:effectLst xmlns:a="http://schemas.openxmlformats.org/drawingml/2006/main">
          <a:outerShdw blurRad="50800" dist="38100" dir="8100000" algn="tr" rotWithShape="0">
            <a:prstClr val="black">
              <a:alpha val="40000"/>
            </a:prstClr>
          </a:outerShdw>
        </a:effectLst>
      </cdr:spPr>
      <cdr:txBody>
        <a:bodyPr xmlns:a="http://schemas.openxmlformats.org/drawingml/2006/main" rot="0" vert="horz" wrap="square" lIns="91440" tIns="45720" rIns="91440" bIns="45720" anchor="t" anchorCtr="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algn="just">
            <a:spcBef>
              <a:spcPts val="0"/>
            </a:spcBef>
            <a:spcAft>
              <a:spcPts val="0"/>
            </a:spcAft>
          </a:pPr>
          <a:r>
            <a:rPr lang="en-US" sz="1200" b="1" u="sng" baseline="0" dirty="0">
              <a:solidFill>
                <a:srgbClr val="0000FF"/>
              </a:solidFill>
              <a:effectLst/>
              <a:latin typeface="Book Antiqua" panose="02040602050305030304" pitchFamily="18" charset="0"/>
              <a:ea typeface="+mn-ea"/>
              <a:cs typeface="+mn-cs"/>
            </a:rPr>
            <a:t>More than anything, a negative term premium is a measure of market fear of a policy mistake.</a:t>
          </a:r>
          <a:endParaRPr lang="en-US" sz="1200" b="1" u="sng" dirty="0">
            <a:solidFill>
              <a:srgbClr val="0000FF"/>
            </a:solidFill>
            <a:effectLst/>
            <a:latin typeface="Book Antiqua" panose="02040602050305030304" pitchFamily="18" charset="0"/>
            <a:ea typeface="MS Mincho"/>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0.10267</cdr:x>
      <cdr:y>0.0929</cdr:y>
    </cdr:from>
    <cdr:to>
      <cdr:x>0.725</cdr:x>
      <cdr:y>0.18275</cdr:y>
    </cdr:to>
    <cdr:sp macro="" textlink="">
      <cdr:nvSpPr>
        <cdr:cNvPr id="3" name="Text Box 24"/>
        <cdr:cNvSpPr txBox="1">
          <a:spLocks xmlns:a="http://schemas.openxmlformats.org/drawingml/2006/main" noChangeArrowheads="1"/>
        </cdr:cNvSpPr>
      </cdr:nvSpPr>
      <cdr:spPr bwMode="auto">
        <a:xfrm xmlns:a="http://schemas.openxmlformats.org/drawingml/2006/main">
          <a:off x="938786" y="470051"/>
          <a:ext cx="5690615" cy="454641"/>
        </a:xfrm>
        <a:prstGeom xmlns:a="http://schemas.openxmlformats.org/drawingml/2006/main" prst="rect">
          <a:avLst/>
        </a:prstGeom>
        <a:solidFill xmlns:a="http://schemas.openxmlformats.org/drawingml/2006/main">
          <a:srgbClr val="FFFFFF"/>
        </a:solidFill>
        <a:ln xmlns:a="http://schemas.openxmlformats.org/drawingml/2006/main" w="9525">
          <a:solidFill>
            <a:srgbClr val="000000"/>
          </a:solidFill>
          <a:miter lim="800000"/>
          <a:headEnd/>
          <a:tailEnd/>
        </a:ln>
        <a:effectLst xmlns:a="http://schemas.openxmlformats.org/drawingml/2006/main">
          <a:outerShdw blurRad="50800" dist="38100" dir="8100000" algn="tr" rotWithShape="0">
            <a:prstClr val="black">
              <a:alpha val="40000"/>
            </a:prstClr>
          </a:outerShdw>
        </a:effectLst>
      </cdr:spPr>
      <cdr:txBody>
        <a:bodyPr xmlns:a="http://schemas.openxmlformats.org/drawingml/2006/main" rot="0" vert="horz" wrap="square" lIns="91440" tIns="45720" rIns="91440" bIns="45720" anchor="t" anchorCtr="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algn="just">
            <a:spcBef>
              <a:spcPts val="0"/>
            </a:spcBef>
            <a:spcAft>
              <a:spcPts val="0"/>
            </a:spcAft>
          </a:pPr>
          <a:r>
            <a:rPr lang="en-US" sz="1300" b="0" u="none" baseline="0" dirty="0">
              <a:solidFill>
                <a:srgbClr val="0000FF"/>
              </a:solidFill>
              <a:effectLst/>
              <a:latin typeface="Book Antiqua" panose="02040602050305030304" pitchFamily="18" charset="0"/>
            </a:rPr>
            <a:t>At -18 bps, the 10 </a:t>
          </a:r>
          <a:r>
            <a:rPr lang="en-US" sz="1300" b="0" u="none" baseline="0" dirty="0" err="1">
              <a:solidFill>
                <a:srgbClr val="0000FF"/>
              </a:solidFill>
              <a:effectLst/>
              <a:latin typeface="Book Antiqua" panose="02040602050305030304" pitchFamily="18" charset="0"/>
            </a:rPr>
            <a:t>yr</a:t>
          </a:r>
          <a:r>
            <a:rPr lang="en-US" sz="1300" b="0" u="none" baseline="0" dirty="0">
              <a:solidFill>
                <a:srgbClr val="0000FF"/>
              </a:solidFill>
              <a:effectLst/>
              <a:latin typeface="Book Antiqua" panose="02040602050305030304" pitchFamily="18" charset="0"/>
            </a:rPr>
            <a:t> term premium roughly matches the yield concession of Treasuries into Euros vs 10 </a:t>
          </a:r>
          <a:r>
            <a:rPr lang="en-US" sz="1300" b="0" u="none" baseline="0" dirty="0" err="1">
              <a:solidFill>
                <a:srgbClr val="0000FF"/>
              </a:solidFill>
              <a:effectLst/>
              <a:latin typeface="Book Antiqua" panose="02040602050305030304" pitchFamily="18" charset="0"/>
            </a:rPr>
            <a:t>yr</a:t>
          </a:r>
          <a:r>
            <a:rPr lang="en-US" sz="1300" b="0" u="none" baseline="0" dirty="0">
              <a:solidFill>
                <a:srgbClr val="0000FF"/>
              </a:solidFill>
              <a:effectLst/>
              <a:latin typeface="Book Antiqua" panose="02040602050305030304" pitchFamily="18" charset="0"/>
            </a:rPr>
            <a:t> bunds. That's not an accident!!</a:t>
          </a:r>
          <a:endParaRPr lang="en-US" sz="1300" b="1" u="sng" dirty="0">
            <a:solidFill>
              <a:srgbClr val="0000FF"/>
            </a:solidFill>
            <a:effectLst/>
            <a:latin typeface="Book Antiqua" panose="02040602050305030304" pitchFamily="18" charset="0"/>
            <a:ea typeface="MS Mincho"/>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0.37333</cdr:x>
      <cdr:y>0.07241</cdr:y>
    </cdr:from>
    <cdr:to>
      <cdr:x>0.9713</cdr:x>
      <cdr:y>0.24823</cdr:y>
    </cdr:to>
    <cdr:sp macro="" textlink="">
      <cdr:nvSpPr>
        <cdr:cNvPr id="2" name="Text Box 24"/>
        <cdr:cNvSpPr txBox="1">
          <a:spLocks xmlns:a="http://schemas.openxmlformats.org/drawingml/2006/main" noChangeArrowheads="1"/>
        </cdr:cNvSpPr>
      </cdr:nvSpPr>
      <cdr:spPr bwMode="auto">
        <a:xfrm xmlns:a="http://schemas.openxmlformats.org/drawingml/2006/main">
          <a:off x="3413762" y="369333"/>
          <a:ext cx="5467806" cy="896736"/>
        </a:xfrm>
        <a:prstGeom xmlns:a="http://schemas.openxmlformats.org/drawingml/2006/main" prst="rect">
          <a:avLst/>
        </a:prstGeom>
        <a:solidFill xmlns:a="http://schemas.openxmlformats.org/drawingml/2006/main">
          <a:srgbClr val="FFFFFF"/>
        </a:solidFill>
        <a:ln xmlns:a="http://schemas.openxmlformats.org/drawingml/2006/main" w="9525">
          <a:solidFill>
            <a:srgbClr val="000000"/>
          </a:solidFill>
          <a:miter lim="800000"/>
          <a:headEnd/>
          <a:tailEnd/>
        </a:ln>
        <a:effectLst xmlns:a="http://schemas.openxmlformats.org/drawingml/2006/main">
          <a:outerShdw blurRad="50800" dist="38100" dir="8100000" algn="tr" rotWithShape="0">
            <a:prstClr val="black">
              <a:alpha val="40000"/>
            </a:prstClr>
          </a:outerShdw>
        </a:effectLst>
      </cdr:spPr>
      <cdr:txBody>
        <a:bodyPr xmlns:a="http://schemas.openxmlformats.org/drawingml/2006/main" rot="0" vert="horz" wrap="square" lIns="91440" tIns="45720" rIns="91440" bIns="45720" anchor="t" anchorCtr="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algn="just">
            <a:spcBef>
              <a:spcPts val="0"/>
            </a:spcBef>
            <a:spcAft>
              <a:spcPts val="0"/>
            </a:spcAft>
          </a:pPr>
          <a:r>
            <a:rPr lang="en-US" sz="1300" b="0" u="none" baseline="0" dirty="0">
              <a:solidFill>
                <a:srgbClr val="0000FF"/>
              </a:solidFill>
              <a:effectLst/>
              <a:latin typeface="Book Antiqua" panose="02040602050305030304" pitchFamily="18" charset="0"/>
            </a:rPr>
            <a:t>The 10 year term premium is approaching the extremes of the last decade, as it nears -60 bps. The bond market is screaming to the Fed </a:t>
          </a:r>
          <a:r>
            <a:rPr lang="en-US" sz="1300" b="1" u="sng" baseline="0" dirty="0">
              <a:solidFill>
                <a:srgbClr val="0000FF"/>
              </a:solidFill>
              <a:effectLst/>
              <a:latin typeface="Book Antiqua" panose="02040602050305030304" pitchFamily="18" charset="0"/>
            </a:rPr>
            <a:t>"you don't have enough inflation globally to deter extreme bets like this, so cut soon and cut hard, or this will get worse"!!!!!!!!!</a:t>
          </a:r>
          <a:endParaRPr lang="en-US" sz="1300" b="1" u="sng" dirty="0">
            <a:solidFill>
              <a:srgbClr val="0000FF"/>
            </a:solidFill>
            <a:effectLst/>
            <a:latin typeface="Book Antiqua" panose="02040602050305030304" pitchFamily="18" charset="0"/>
            <a:ea typeface="MS Mincho"/>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0.564</cdr:x>
      <cdr:y>0.0994</cdr:y>
    </cdr:from>
    <cdr:to>
      <cdr:x>1</cdr:x>
      <cdr:y>0.31076</cdr:y>
    </cdr:to>
    <cdr:sp macro="" textlink="">
      <cdr:nvSpPr>
        <cdr:cNvPr id="2" name="Text Box 1"/>
        <cdr:cNvSpPr txBox="1">
          <a:spLocks xmlns:a="http://schemas.openxmlformats.org/drawingml/2006/main" noChangeArrowheads="1"/>
        </cdr:cNvSpPr>
      </cdr:nvSpPr>
      <cdr:spPr bwMode="auto">
        <a:xfrm xmlns:a="http://schemas.openxmlformats.org/drawingml/2006/main">
          <a:off x="5157216" y="506363"/>
          <a:ext cx="3986783" cy="1076697"/>
        </a:xfrm>
        <a:prstGeom xmlns:a="http://schemas.openxmlformats.org/drawingml/2006/main" prst="rect">
          <a:avLst/>
        </a:prstGeom>
        <a:solidFill xmlns:a="http://schemas.openxmlformats.org/drawingml/2006/main">
          <a:srgbClr val="FFFFFF"/>
        </a:solidFill>
        <a:ln xmlns:a="http://schemas.openxmlformats.org/drawingml/2006/main" w="9525">
          <a:solidFill>
            <a:srgbClr val="000000"/>
          </a:solidFill>
          <a:miter lim="800000"/>
          <a:headEnd/>
          <a:tailEnd/>
        </a:ln>
        <a:effectLst xmlns:a="http://schemas.openxmlformats.org/drawingml/2006/main">
          <a:outerShdw blurRad="50800" dist="38100" dir="8100000" algn="tr" rotWithShape="0">
            <a:prstClr val="black">
              <a:alpha val="40000"/>
            </a:prstClr>
          </a:outerShdw>
        </a:effectLst>
      </cdr:spPr>
      <cdr:txBody>
        <a:bodyPr xmlns:a="http://schemas.openxmlformats.org/drawingml/2006/main" rot="0" vert="horz" wrap="square" lIns="91440" tIns="45720" rIns="91440" bIns="45720" anchor="t" anchorCtr="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algn="just">
            <a:spcBef>
              <a:spcPts val="0"/>
            </a:spcBef>
            <a:spcAft>
              <a:spcPts val="0"/>
            </a:spcAft>
          </a:pPr>
          <a:r>
            <a:rPr lang="en-US" sz="1300" b="0" u="none" dirty="0">
              <a:solidFill>
                <a:srgbClr val="0000FF"/>
              </a:solidFill>
              <a:effectLst/>
              <a:latin typeface="Book Antiqua"/>
              <a:ea typeface="Times New Roman"/>
            </a:rPr>
            <a:t>It's not a coincidence that 10 year Treasuries are about</a:t>
          </a:r>
          <a:r>
            <a:rPr lang="en-US" sz="1300" b="0" u="none" baseline="0" dirty="0">
              <a:solidFill>
                <a:srgbClr val="0000FF"/>
              </a:solidFill>
              <a:effectLst/>
              <a:latin typeface="Book Antiqua"/>
              <a:ea typeface="Times New Roman"/>
            </a:rPr>
            <a:t> 40 bps below bunds on a currency adjusted basis and are also about 20 bps below their fair value. </a:t>
          </a:r>
          <a:r>
            <a:rPr lang="en-US" sz="1300" b="1" u="sng" baseline="0" dirty="0">
              <a:solidFill>
                <a:srgbClr val="0000FF"/>
              </a:solidFill>
              <a:effectLst/>
              <a:latin typeface="Book Antiqua"/>
              <a:ea typeface="Times New Roman"/>
            </a:rPr>
            <a:t>The bond market is willing to pay up for "put protection" via U.S. Treasuries.</a:t>
          </a:r>
          <a:endParaRPr lang="en-US" sz="1300" b="1" u="sng" dirty="0">
            <a:effectLst/>
            <a:latin typeface="Times New Roman"/>
            <a:ea typeface="Times New Roman"/>
          </a:endParaRPr>
        </a:p>
      </cdr:txBody>
    </cdr:sp>
  </cdr:relSizeAnchor>
</c:userShapes>
</file>

<file path=ppt/drawings/drawing6.xml><?xml version="1.0" encoding="utf-8"?>
<c:userShapes xmlns:c="http://schemas.openxmlformats.org/drawingml/2006/chart">
  <cdr:relSizeAnchor xmlns:cdr="http://schemas.openxmlformats.org/drawingml/2006/chartDrawing">
    <cdr:from>
      <cdr:x>0.45733</cdr:x>
      <cdr:y>0.16024</cdr:y>
    </cdr:from>
    <cdr:to>
      <cdr:x>0.97561</cdr:x>
      <cdr:y>0.26978</cdr:y>
    </cdr:to>
    <cdr:sp macro="" textlink="">
      <cdr:nvSpPr>
        <cdr:cNvPr id="2" name="Text Box 1"/>
        <cdr:cNvSpPr txBox="1">
          <a:spLocks xmlns:a="http://schemas.openxmlformats.org/drawingml/2006/main" noChangeArrowheads="1"/>
        </cdr:cNvSpPr>
      </cdr:nvSpPr>
      <cdr:spPr bwMode="auto">
        <a:xfrm xmlns:a="http://schemas.openxmlformats.org/drawingml/2006/main">
          <a:off x="4181856" y="817296"/>
          <a:ext cx="4739121" cy="558704"/>
        </a:xfrm>
        <a:prstGeom xmlns:a="http://schemas.openxmlformats.org/drawingml/2006/main" prst="rect">
          <a:avLst/>
        </a:prstGeom>
        <a:solidFill xmlns:a="http://schemas.openxmlformats.org/drawingml/2006/main">
          <a:srgbClr val="FFFFFF"/>
        </a:solidFill>
        <a:ln xmlns:a="http://schemas.openxmlformats.org/drawingml/2006/main" w="9525">
          <a:solidFill>
            <a:srgbClr val="000000"/>
          </a:solidFill>
          <a:miter lim="800000"/>
          <a:headEnd/>
          <a:tailEnd/>
        </a:ln>
        <a:effectLst xmlns:a="http://schemas.openxmlformats.org/drawingml/2006/main">
          <a:outerShdw blurRad="50800" dist="38100" dir="8100000" algn="tr" rotWithShape="0">
            <a:prstClr val="black">
              <a:alpha val="40000"/>
            </a:prstClr>
          </a:outerShdw>
        </a:effectLst>
      </cdr:spPr>
      <cdr:txBody>
        <a:bodyPr xmlns:a="http://schemas.openxmlformats.org/drawingml/2006/main" rot="0" vert="horz" wrap="square" lIns="91440" tIns="45720" rIns="91440" bIns="45720" anchor="t" anchorCtr="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marL="0" marR="0" algn="just">
            <a:spcBef>
              <a:spcPts val="0"/>
            </a:spcBef>
            <a:spcAft>
              <a:spcPts val="0"/>
            </a:spcAft>
          </a:pPr>
          <a:r>
            <a:rPr lang="en-US" sz="1300" dirty="0">
              <a:solidFill>
                <a:srgbClr val="0000FF"/>
              </a:solidFill>
              <a:effectLst/>
              <a:latin typeface="Book Antiqua"/>
              <a:ea typeface="MS Mincho"/>
            </a:rPr>
            <a:t>10 Year Treasuries are 50 bps rich to JGB equivalents. Again, the global bond market is paying up for Treasuries.</a:t>
          </a:r>
          <a:endParaRPr lang="en-US" sz="1300" b="1" u="sng" dirty="0">
            <a:effectLst/>
            <a:latin typeface="Times New Roman"/>
            <a:ea typeface="Times New Roman"/>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0.73545</cdr:x>
      <cdr:y>0.45134</cdr:y>
    </cdr:from>
    <cdr:to>
      <cdr:x>0.96133</cdr:x>
      <cdr:y>0.53625</cdr:y>
    </cdr:to>
    <cdr:sp macro="" textlink="">
      <cdr:nvSpPr>
        <cdr:cNvPr id="2" name="TextBox 1"/>
        <cdr:cNvSpPr txBox="1"/>
      </cdr:nvSpPr>
      <cdr:spPr>
        <a:xfrm xmlns:a="http://schemas.openxmlformats.org/drawingml/2006/main">
          <a:off x="6724985" y="2299177"/>
          <a:ext cx="2065447" cy="43254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100" b="1" dirty="0">
              <a:solidFill>
                <a:srgbClr val="FF0000"/>
              </a:solidFill>
              <a:latin typeface="Book Antiqua" pitchFamily="18" charset="0"/>
            </a:rPr>
            <a:t>U.S.</a:t>
          </a:r>
          <a:r>
            <a:rPr lang="en-US" sz="1100" b="1" baseline="0" dirty="0">
              <a:solidFill>
                <a:srgbClr val="FF0000"/>
              </a:solidFill>
              <a:latin typeface="Book Antiqua" pitchFamily="18" charset="0"/>
            </a:rPr>
            <a:t> 10 </a:t>
          </a:r>
          <a:r>
            <a:rPr lang="en-US" sz="1100" b="1" baseline="0" dirty="0" err="1">
              <a:solidFill>
                <a:srgbClr val="FF0000"/>
              </a:solidFill>
              <a:latin typeface="Book Antiqua" pitchFamily="18" charset="0"/>
            </a:rPr>
            <a:t>Yr</a:t>
          </a:r>
          <a:r>
            <a:rPr lang="en-US" sz="1100" b="1" baseline="0" dirty="0">
              <a:solidFill>
                <a:srgbClr val="FF0000"/>
              </a:solidFill>
              <a:latin typeface="Book Antiqua" pitchFamily="18" charset="0"/>
            </a:rPr>
            <a:t> Yield Hedged into Yen (Minus JPY 10 </a:t>
          </a:r>
          <a:r>
            <a:rPr lang="en-US" sz="1100" b="1" baseline="0" dirty="0" err="1">
              <a:solidFill>
                <a:srgbClr val="FF0000"/>
              </a:solidFill>
              <a:latin typeface="Book Antiqua" pitchFamily="18" charset="0"/>
            </a:rPr>
            <a:t>Yr</a:t>
          </a:r>
          <a:r>
            <a:rPr lang="en-US" sz="1100" b="1" baseline="0" dirty="0">
              <a:solidFill>
                <a:srgbClr val="FF0000"/>
              </a:solidFill>
              <a:latin typeface="Book Antiqua" pitchFamily="18" charset="0"/>
            </a:rPr>
            <a:t>)</a:t>
          </a:r>
          <a:endParaRPr lang="en-US" sz="1100" b="1" dirty="0">
            <a:solidFill>
              <a:srgbClr val="FF0000"/>
            </a:solidFill>
            <a:latin typeface="Book Antiqua" pitchFamily="18" charset="0"/>
          </a:endParaRPr>
        </a:p>
      </cdr:txBody>
    </cdr:sp>
  </cdr:relSizeAnchor>
  <cdr:relSizeAnchor xmlns:cdr="http://schemas.openxmlformats.org/drawingml/2006/chartDrawing">
    <cdr:from>
      <cdr:x>0.272</cdr:x>
      <cdr:y>0.54819</cdr:y>
    </cdr:from>
    <cdr:to>
      <cdr:x>0.53908</cdr:x>
      <cdr:y>0.6342</cdr:y>
    </cdr:to>
    <cdr:sp macro="" textlink="">
      <cdr:nvSpPr>
        <cdr:cNvPr id="5" name="TextBox 1"/>
        <cdr:cNvSpPr txBox="1"/>
      </cdr:nvSpPr>
      <cdr:spPr>
        <a:xfrm xmlns:a="http://schemas.openxmlformats.org/drawingml/2006/main">
          <a:off x="2487169" y="2792536"/>
          <a:ext cx="2442179" cy="43814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100" b="1" dirty="0">
              <a:solidFill>
                <a:srgbClr val="7030A0"/>
              </a:solidFill>
              <a:latin typeface="Book Antiqua" pitchFamily="18" charset="0"/>
            </a:rPr>
            <a:t>U.S. 10</a:t>
          </a:r>
          <a:r>
            <a:rPr lang="en-US" sz="1100" b="1" baseline="0" dirty="0">
              <a:solidFill>
                <a:srgbClr val="7030A0"/>
              </a:solidFill>
              <a:latin typeface="Book Antiqua" pitchFamily="18" charset="0"/>
            </a:rPr>
            <a:t> </a:t>
          </a:r>
          <a:r>
            <a:rPr lang="en-US" sz="1100" b="1" baseline="0" dirty="0" err="1">
              <a:solidFill>
                <a:srgbClr val="7030A0"/>
              </a:solidFill>
              <a:latin typeface="Book Antiqua" pitchFamily="18" charset="0"/>
            </a:rPr>
            <a:t>Yr</a:t>
          </a:r>
          <a:r>
            <a:rPr lang="en-US" sz="1100" b="1" baseline="0" dirty="0">
              <a:solidFill>
                <a:srgbClr val="7030A0"/>
              </a:solidFill>
              <a:latin typeface="Book Antiqua" pitchFamily="18" charset="0"/>
            </a:rPr>
            <a:t> Yield Hedged into Euros </a:t>
          </a:r>
        </a:p>
        <a:p xmlns:a="http://schemas.openxmlformats.org/drawingml/2006/main">
          <a:pPr algn="ctr"/>
          <a:r>
            <a:rPr lang="en-US" sz="1100" b="1" baseline="0" dirty="0">
              <a:solidFill>
                <a:srgbClr val="7030A0"/>
              </a:solidFill>
              <a:latin typeface="Book Antiqua" pitchFamily="18" charset="0"/>
            </a:rPr>
            <a:t>(Minus </a:t>
          </a:r>
          <a:r>
            <a:rPr lang="en-US" sz="1100" b="1" dirty="0">
              <a:solidFill>
                <a:srgbClr val="7030A0"/>
              </a:solidFill>
              <a:latin typeface="Book Antiqua" pitchFamily="18" charset="0"/>
            </a:rPr>
            <a:t>German 10 </a:t>
          </a:r>
          <a:r>
            <a:rPr lang="en-US" sz="1100" b="1" dirty="0" err="1">
              <a:solidFill>
                <a:srgbClr val="7030A0"/>
              </a:solidFill>
              <a:latin typeface="Book Antiqua" pitchFamily="18" charset="0"/>
            </a:rPr>
            <a:t>Yr</a:t>
          </a:r>
          <a:r>
            <a:rPr lang="en-US" sz="1100" b="1" dirty="0">
              <a:solidFill>
                <a:srgbClr val="7030A0"/>
              </a:solidFill>
              <a:latin typeface="Book Antiqua" pitchFamily="18" charset="0"/>
            </a:rPr>
            <a:t> )</a:t>
          </a:r>
        </a:p>
      </cdr:txBody>
    </cdr:sp>
  </cdr:relSizeAnchor>
  <cdr:relSizeAnchor xmlns:cdr="http://schemas.openxmlformats.org/drawingml/2006/chartDrawing">
    <cdr:from>
      <cdr:x>0.24156</cdr:x>
      <cdr:y>0.82836</cdr:y>
    </cdr:from>
    <cdr:to>
      <cdr:x>0.39024</cdr:x>
      <cdr:y>0.89704</cdr:y>
    </cdr:to>
    <cdr:sp macro="" textlink="">
      <cdr:nvSpPr>
        <cdr:cNvPr id="4" name="Text Box 2"/>
        <cdr:cNvSpPr txBox="1">
          <a:spLocks xmlns:a="http://schemas.openxmlformats.org/drawingml/2006/main" noChangeArrowheads="1"/>
        </cdr:cNvSpPr>
      </cdr:nvSpPr>
      <cdr:spPr bwMode="auto">
        <a:xfrm xmlns:a="http://schemas.openxmlformats.org/drawingml/2006/main">
          <a:off x="2208825" y="4219738"/>
          <a:ext cx="1359530" cy="349863"/>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rot="0" vert="horz" wrap="square" lIns="91440" tIns="45720" rIns="91440" bIns="45720" anchor="t" anchorCtr="0">
          <a:spAutoFit/>
        </a:bodyPr>
        <a:lstStyle xmlns:a="http://schemas.openxmlformats.org/drawingml/2006/main"/>
        <a:p xmlns:a="http://schemas.openxmlformats.org/drawingml/2006/main">
          <a:pPr marL="0" marR="0" algn="ctr">
            <a:lnSpc>
              <a:spcPct val="115000"/>
            </a:lnSpc>
            <a:spcBef>
              <a:spcPts val="0"/>
            </a:spcBef>
            <a:spcAft>
              <a:spcPts val="1000"/>
            </a:spcAft>
          </a:pPr>
          <a:r>
            <a:rPr lang="en-US" sz="1100" b="1" dirty="0">
              <a:effectLst/>
              <a:latin typeface="Book Antiqua" panose="02040602050305030304" pitchFamily="18" charset="0"/>
              <a:ea typeface="Calibri" panose="020F0502020204030204" pitchFamily="34" charset="0"/>
              <a:cs typeface="Times New Roman" panose="02020603050405020304" pitchFamily="18" charset="0"/>
            </a:rPr>
            <a:t>10 </a:t>
          </a:r>
          <a:r>
            <a:rPr lang="en-US" sz="1100" b="1" dirty="0" err="1">
              <a:effectLst/>
              <a:latin typeface="Book Antiqua" panose="02040602050305030304" pitchFamily="18" charset="0"/>
              <a:ea typeface="Calibri" panose="020F0502020204030204" pitchFamily="34" charset="0"/>
              <a:cs typeface="Times New Roman" panose="02020603050405020304" pitchFamily="18" charset="0"/>
            </a:rPr>
            <a:t>Yr</a:t>
          </a:r>
          <a:r>
            <a:rPr lang="en-US" sz="1100" b="1" dirty="0">
              <a:effectLst/>
              <a:latin typeface="Book Antiqua" panose="02040602050305030304" pitchFamily="18" charset="0"/>
              <a:ea typeface="Calibri" panose="020F0502020204030204" pitchFamily="34" charset="0"/>
              <a:cs typeface="Times New Roman" panose="02020603050405020304" pitchFamily="18" charset="0"/>
            </a:rPr>
            <a:t> Term Premium</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cdr:txBody>
    </cdr:sp>
  </cdr:relSizeAnchor>
</c:userShapes>
</file>

<file path=ppt/drawings/drawing8.xml><?xml version="1.0" encoding="utf-8"?>
<c:userShapes xmlns:c="http://schemas.openxmlformats.org/drawingml/2006/chart">
  <cdr:relSizeAnchor xmlns:cdr="http://schemas.openxmlformats.org/drawingml/2006/chartDrawing">
    <cdr:from>
      <cdr:x>0.73545</cdr:x>
      <cdr:y>0.45134</cdr:y>
    </cdr:from>
    <cdr:to>
      <cdr:x>0.96133</cdr:x>
      <cdr:y>0.53625</cdr:y>
    </cdr:to>
    <cdr:sp macro="" textlink="">
      <cdr:nvSpPr>
        <cdr:cNvPr id="2" name="TextBox 1"/>
        <cdr:cNvSpPr txBox="1"/>
      </cdr:nvSpPr>
      <cdr:spPr>
        <a:xfrm xmlns:a="http://schemas.openxmlformats.org/drawingml/2006/main">
          <a:off x="6724985" y="2299177"/>
          <a:ext cx="2065447" cy="43254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100" b="1" dirty="0">
              <a:solidFill>
                <a:srgbClr val="FF0000"/>
              </a:solidFill>
              <a:latin typeface="Book Antiqua" pitchFamily="18" charset="0"/>
            </a:rPr>
            <a:t>U.S.</a:t>
          </a:r>
          <a:r>
            <a:rPr lang="en-US" sz="1100" b="1" baseline="0" dirty="0">
              <a:solidFill>
                <a:srgbClr val="FF0000"/>
              </a:solidFill>
              <a:latin typeface="Book Antiqua" pitchFamily="18" charset="0"/>
            </a:rPr>
            <a:t> 10 </a:t>
          </a:r>
          <a:r>
            <a:rPr lang="en-US" sz="1100" b="1" baseline="0" dirty="0" err="1">
              <a:solidFill>
                <a:srgbClr val="FF0000"/>
              </a:solidFill>
              <a:latin typeface="Book Antiqua" pitchFamily="18" charset="0"/>
            </a:rPr>
            <a:t>Yr</a:t>
          </a:r>
          <a:r>
            <a:rPr lang="en-US" sz="1100" b="1" baseline="0" dirty="0">
              <a:solidFill>
                <a:srgbClr val="FF0000"/>
              </a:solidFill>
              <a:latin typeface="Book Antiqua" pitchFamily="18" charset="0"/>
            </a:rPr>
            <a:t> Yield Hedged into Yen (Minus JPY 10 </a:t>
          </a:r>
          <a:r>
            <a:rPr lang="en-US" sz="1100" b="1" baseline="0" dirty="0" err="1">
              <a:solidFill>
                <a:srgbClr val="FF0000"/>
              </a:solidFill>
              <a:latin typeface="Book Antiqua" pitchFamily="18" charset="0"/>
            </a:rPr>
            <a:t>Yr</a:t>
          </a:r>
          <a:r>
            <a:rPr lang="en-US" sz="1100" b="1" baseline="0" dirty="0">
              <a:solidFill>
                <a:srgbClr val="FF0000"/>
              </a:solidFill>
              <a:latin typeface="Book Antiqua" pitchFamily="18" charset="0"/>
            </a:rPr>
            <a:t>)</a:t>
          </a:r>
          <a:endParaRPr lang="en-US" sz="1100" b="1" dirty="0">
            <a:solidFill>
              <a:srgbClr val="FF0000"/>
            </a:solidFill>
            <a:latin typeface="Book Antiqua" pitchFamily="18" charset="0"/>
          </a:endParaRPr>
        </a:p>
      </cdr:txBody>
    </cdr:sp>
  </cdr:relSizeAnchor>
  <cdr:relSizeAnchor xmlns:cdr="http://schemas.openxmlformats.org/drawingml/2006/chartDrawing">
    <cdr:from>
      <cdr:x>0.272</cdr:x>
      <cdr:y>0.54819</cdr:y>
    </cdr:from>
    <cdr:to>
      <cdr:x>0.53908</cdr:x>
      <cdr:y>0.6342</cdr:y>
    </cdr:to>
    <cdr:sp macro="" textlink="">
      <cdr:nvSpPr>
        <cdr:cNvPr id="5" name="TextBox 1"/>
        <cdr:cNvSpPr txBox="1"/>
      </cdr:nvSpPr>
      <cdr:spPr>
        <a:xfrm xmlns:a="http://schemas.openxmlformats.org/drawingml/2006/main">
          <a:off x="2487169" y="2792536"/>
          <a:ext cx="2442179" cy="43814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100" b="1" dirty="0">
              <a:solidFill>
                <a:srgbClr val="7030A0"/>
              </a:solidFill>
              <a:latin typeface="Book Antiqua" pitchFamily="18" charset="0"/>
            </a:rPr>
            <a:t>U.S. 10</a:t>
          </a:r>
          <a:r>
            <a:rPr lang="en-US" sz="1100" b="1" baseline="0" dirty="0">
              <a:solidFill>
                <a:srgbClr val="7030A0"/>
              </a:solidFill>
              <a:latin typeface="Book Antiqua" pitchFamily="18" charset="0"/>
            </a:rPr>
            <a:t> </a:t>
          </a:r>
          <a:r>
            <a:rPr lang="en-US" sz="1100" b="1" baseline="0" dirty="0" err="1">
              <a:solidFill>
                <a:srgbClr val="7030A0"/>
              </a:solidFill>
              <a:latin typeface="Book Antiqua" pitchFamily="18" charset="0"/>
            </a:rPr>
            <a:t>Yr</a:t>
          </a:r>
          <a:r>
            <a:rPr lang="en-US" sz="1100" b="1" baseline="0" dirty="0">
              <a:solidFill>
                <a:srgbClr val="7030A0"/>
              </a:solidFill>
              <a:latin typeface="Book Antiqua" pitchFamily="18" charset="0"/>
            </a:rPr>
            <a:t> Yield Hedged into Euros </a:t>
          </a:r>
        </a:p>
        <a:p xmlns:a="http://schemas.openxmlformats.org/drawingml/2006/main">
          <a:pPr algn="ctr"/>
          <a:r>
            <a:rPr lang="en-US" sz="1100" b="1" baseline="0" dirty="0">
              <a:solidFill>
                <a:srgbClr val="7030A0"/>
              </a:solidFill>
              <a:latin typeface="Book Antiqua" pitchFamily="18" charset="0"/>
            </a:rPr>
            <a:t>(Minus </a:t>
          </a:r>
          <a:r>
            <a:rPr lang="en-US" sz="1100" b="1" dirty="0">
              <a:solidFill>
                <a:srgbClr val="7030A0"/>
              </a:solidFill>
              <a:latin typeface="Book Antiqua" pitchFamily="18" charset="0"/>
            </a:rPr>
            <a:t>German 10 </a:t>
          </a:r>
          <a:r>
            <a:rPr lang="en-US" sz="1100" b="1" dirty="0" err="1">
              <a:solidFill>
                <a:srgbClr val="7030A0"/>
              </a:solidFill>
              <a:latin typeface="Book Antiqua" pitchFamily="18" charset="0"/>
            </a:rPr>
            <a:t>Yr</a:t>
          </a:r>
          <a:r>
            <a:rPr lang="en-US" sz="1100" b="1" dirty="0">
              <a:solidFill>
                <a:srgbClr val="7030A0"/>
              </a:solidFill>
              <a:latin typeface="Book Antiqua" pitchFamily="18" charset="0"/>
            </a:rPr>
            <a:t> )</a:t>
          </a:r>
        </a:p>
      </cdr:txBody>
    </cdr:sp>
  </cdr:relSizeAnchor>
  <cdr:relSizeAnchor xmlns:cdr="http://schemas.openxmlformats.org/drawingml/2006/chartDrawing">
    <cdr:from>
      <cdr:x>0.24156</cdr:x>
      <cdr:y>0.82836</cdr:y>
    </cdr:from>
    <cdr:to>
      <cdr:x>0.39024</cdr:x>
      <cdr:y>0.89704</cdr:y>
    </cdr:to>
    <cdr:sp macro="" textlink="">
      <cdr:nvSpPr>
        <cdr:cNvPr id="4" name="Text Box 2"/>
        <cdr:cNvSpPr txBox="1">
          <a:spLocks xmlns:a="http://schemas.openxmlformats.org/drawingml/2006/main" noChangeArrowheads="1"/>
        </cdr:cNvSpPr>
      </cdr:nvSpPr>
      <cdr:spPr bwMode="auto">
        <a:xfrm xmlns:a="http://schemas.openxmlformats.org/drawingml/2006/main">
          <a:off x="2208825" y="4219738"/>
          <a:ext cx="1359530" cy="349863"/>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rot="0" vert="horz" wrap="square" lIns="91440" tIns="45720" rIns="91440" bIns="45720" anchor="t" anchorCtr="0">
          <a:spAutoFit/>
        </a:bodyPr>
        <a:lstStyle xmlns:a="http://schemas.openxmlformats.org/drawingml/2006/main"/>
        <a:p xmlns:a="http://schemas.openxmlformats.org/drawingml/2006/main">
          <a:pPr marL="0" marR="0" algn="ctr">
            <a:lnSpc>
              <a:spcPct val="115000"/>
            </a:lnSpc>
            <a:spcBef>
              <a:spcPts val="0"/>
            </a:spcBef>
            <a:spcAft>
              <a:spcPts val="1000"/>
            </a:spcAft>
          </a:pPr>
          <a:r>
            <a:rPr lang="en-US" sz="1100" b="1" dirty="0">
              <a:effectLst/>
              <a:latin typeface="Book Antiqua" panose="02040602050305030304" pitchFamily="18" charset="0"/>
              <a:ea typeface="Calibri" panose="020F0502020204030204" pitchFamily="34" charset="0"/>
              <a:cs typeface="Times New Roman" panose="02020603050405020304" pitchFamily="18" charset="0"/>
            </a:rPr>
            <a:t>10 </a:t>
          </a:r>
          <a:r>
            <a:rPr lang="en-US" sz="1100" b="1" dirty="0" err="1">
              <a:effectLst/>
              <a:latin typeface="Book Antiqua" panose="02040602050305030304" pitchFamily="18" charset="0"/>
              <a:ea typeface="Calibri" panose="020F0502020204030204" pitchFamily="34" charset="0"/>
              <a:cs typeface="Times New Roman" panose="02020603050405020304" pitchFamily="18" charset="0"/>
            </a:rPr>
            <a:t>Yr</a:t>
          </a:r>
          <a:r>
            <a:rPr lang="en-US" sz="1100" b="1" dirty="0">
              <a:effectLst/>
              <a:latin typeface="Book Antiqua" panose="02040602050305030304" pitchFamily="18" charset="0"/>
              <a:ea typeface="Calibri" panose="020F0502020204030204" pitchFamily="34" charset="0"/>
              <a:cs typeface="Times New Roman" panose="02020603050405020304" pitchFamily="18" charset="0"/>
            </a:rPr>
            <a:t> Term Premium</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212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339" y="0"/>
            <a:ext cx="3038475" cy="462120"/>
          </a:xfrm>
          <a:prstGeom prst="rect">
            <a:avLst/>
          </a:prstGeom>
        </p:spPr>
        <p:txBody>
          <a:bodyPr vert="horz" lIns="91440" tIns="45720" rIns="91440" bIns="45720" rtlCol="0"/>
          <a:lstStyle>
            <a:lvl1pPr algn="r">
              <a:defRPr sz="1200"/>
            </a:lvl1pPr>
          </a:lstStyle>
          <a:p>
            <a:fld id="{FA20A246-376D-4182-8A45-CD10FBDE4B98}" type="datetimeFigureOut">
              <a:rPr lang="en-US" smtClean="0"/>
              <a:t>10/22/2019</a:t>
            </a:fld>
            <a:endParaRPr lang="en-US" dirty="0"/>
          </a:p>
        </p:txBody>
      </p:sp>
      <p:sp>
        <p:nvSpPr>
          <p:cNvPr id="4" name="Slide Image Placeholder 3"/>
          <p:cNvSpPr>
            <a:spLocks noGrp="1" noRot="1" noChangeAspect="1"/>
          </p:cNvSpPr>
          <p:nvPr>
            <p:ph type="sldImg" idx="2"/>
          </p:nvPr>
        </p:nvSpPr>
        <p:spPr>
          <a:xfrm>
            <a:off x="427038" y="692150"/>
            <a:ext cx="6156325" cy="346392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387767"/>
            <a:ext cx="5607050" cy="4155919"/>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378"/>
            <a:ext cx="3038475" cy="46212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39" y="8772378"/>
            <a:ext cx="3038475" cy="462120"/>
          </a:xfrm>
          <a:prstGeom prst="rect">
            <a:avLst/>
          </a:prstGeom>
        </p:spPr>
        <p:txBody>
          <a:bodyPr vert="horz" lIns="91440" tIns="45720" rIns="91440" bIns="45720" rtlCol="0" anchor="b"/>
          <a:lstStyle>
            <a:lvl1pPr algn="r">
              <a:defRPr sz="1200"/>
            </a:lvl1pPr>
          </a:lstStyle>
          <a:p>
            <a:fld id="{CC0897A5-C1E0-4E7E-A66C-93C062BE6433}" type="slidenum">
              <a:rPr lang="en-US" smtClean="0"/>
              <a:t>‹#›</a:t>
            </a:fld>
            <a:endParaRPr lang="en-US" dirty="0"/>
          </a:p>
        </p:txBody>
      </p:sp>
    </p:spTree>
    <p:extLst>
      <p:ext uri="{BB962C8B-B14F-4D97-AF65-F5344CB8AC3E}">
        <p14:creationId xmlns:p14="http://schemas.microsoft.com/office/powerpoint/2010/main" val="1692240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0897A5-C1E0-4E7E-A66C-93C062BE6433}" type="slidenum">
              <a:rPr lang="en-US" smtClean="0"/>
              <a:t>2</a:t>
            </a:fld>
            <a:endParaRPr lang="en-US" dirty="0"/>
          </a:p>
        </p:txBody>
      </p:sp>
    </p:spTree>
    <p:extLst>
      <p:ext uri="{BB962C8B-B14F-4D97-AF65-F5344CB8AC3E}">
        <p14:creationId xmlns:p14="http://schemas.microsoft.com/office/powerpoint/2010/main" val="5159650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0897A5-C1E0-4E7E-A66C-93C062BE6433}" type="slidenum">
              <a:rPr lang="en-US" smtClean="0"/>
              <a:t>3</a:t>
            </a:fld>
            <a:endParaRPr lang="en-US" dirty="0"/>
          </a:p>
        </p:txBody>
      </p:sp>
    </p:spTree>
    <p:extLst>
      <p:ext uri="{BB962C8B-B14F-4D97-AF65-F5344CB8AC3E}">
        <p14:creationId xmlns:p14="http://schemas.microsoft.com/office/powerpoint/2010/main" val="1674807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0897A5-C1E0-4E7E-A66C-93C062BE6433}" type="slidenum">
              <a:rPr lang="en-US" smtClean="0"/>
              <a:t>4</a:t>
            </a:fld>
            <a:endParaRPr lang="en-US" dirty="0"/>
          </a:p>
        </p:txBody>
      </p:sp>
    </p:spTree>
    <p:extLst>
      <p:ext uri="{BB962C8B-B14F-4D97-AF65-F5344CB8AC3E}">
        <p14:creationId xmlns:p14="http://schemas.microsoft.com/office/powerpoint/2010/main" val="22771519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0897A5-C1E0-4E7E-A66C-93C062BE6433}" type="slidenum">
              <a:rPr lang="en-US" smtClean="0"/>
              <a:t>5</a:t>
            </a:fld>
            <a:endParaRPr lang="en-US" dirty="0"/>
          </a:p>
        </p:txBody>
      </p:sp>
    </p:spTree>
    <p:extLst>
      <p:ext uri="{BB962C8B-B14F-4D97-AF65-F5344CB8AC3E}">
        <p14:creationId xmlns:p14="http://schemas.microsoft.com/office/powerpoint/2010/main" val="41632361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0897A5-C1E0-4E7E-A66C-93C062BE6433}" type="slidenum">
              <a:rPr lang="en-US" smtClean="0"/>
              <a:t>6</a:t>
            </a:fld>
            <a:endParaRPr lang="en-US" dirty="0"/>
          </a:p>
        </p:txBody>
      </p:sp>
    </p:spTree>
    <p:extLst>
      <p:ext uri="{BB962C8B-B14F-4D97-AF65-F5344CB8AC3E}">
        <p14:creationId xmlns:p14="http://schemas.microsoft.com/office/powerpoint/2010/main" val="30640149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0897A5-C1E0-4E7E-A66C-93C062BE6433}" type="slidenum">
              <a:rPr lang="en-US" smtClean="0"/>
              <a:t>7</a:t>
            </a:fld>
            <a:endParaRPr lang="en-US" dirty="0"/>
          </a:p>
        </p:txBody>
      </p:sp>
    </p:spTree>
    <p:extLst>
      <p:ext uri="{BB962C8B-B14F-4D97-AF65-F5344CB8AC3E}">
        <p14:creationId xmlns:p14="http://schemas.microsoft.com/office/powerpoint/2010/main" val="1918577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0897A5-C1E0-4E7E-A66C-93C062BE6433}" type="slidenum">
              <a:rPr lang="en-US" smtClean="0"/>
              <a:t>8</a:t>
            </a:fld>
            <a:endParaRPr lang="en-US" dirty="0"/>
          </a:p>
        </p:txBody>
      </p:sp>
    </p:spTree>
    <p:extLst>
      <p:ext uri="{BB962C8B-B14F-4D97-AF65-F5344CB8AC3E}">
        <p14:creationId xmlns:p14="http://schemas.microsoft.com/office/powerpoint/2010/main" val="35424953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0897A5-C1E0-4E7E-A66C-93C062BE6433}" type="slidenum">
              <a:rPr lang="en-US" smtClean="0"/>
              <a:t>9</a:t>
            </a:fld>
            <a:endParaRPr lang="en-US" dirty="0"/>
          </a:p>
        </p:txBody>
      </p:sp>
    </p:spTree>
    <p:extLst>
      <p:ext uri="{BB962C8B-B14F-4D97-AF65-F5344CB8AC3E}">
        <p14:creationId xmlns:p14="http://schemas.microsoft.com/office/powerpoint/2010/main" val="3673168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0897A5-C1E0-4E7E-A66C-93C062BE6433}" type="slidenum">
              <a:rPr lang="en-US" smtClean="0"/>
              <a:t>10</a:t>
            </a:fld>
            <a:endParaRPr lang="en-US" dirty="0"/>
          </a:p>
        </p:txBody>
      </p:sp>
    </p:spTree>
    <p:extLst>
      <p:ext uri="{BB962C8B-B14F-4D97-AF65-F5344CB8AC3E}">
        <p14:creationId xmlns:p14="http://schemas.microsoft.com/office/powerpoint/2010/main" val="33235735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0897A5-C1E0-4E7E-A66C-93C062BE6433}" type="slidenum">
              <a:rPr lang="en-US" smtClean="0"/>
              <a:t>11</a:t>
            </a:fld>
            <a:endParaRPr lang="en-US" dirty="0"/>
          </a:p>
        </p:txBody>
      </p:sp>
    </p:spTree>
    <p:extLst>
      <p:ext uri="{BB962C8B-B14F-4D97-AF65-F5344CB8AC3E}">
        <p14:creationId xmlns:p14="http://schemas.microsoft.com/office/powerpoint/2010/main" val="140833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0897A5-C1E0-4E7E-A66C-93C062BE6433}" type="slidenum">
              <a:rPr lang="en-US" smtClean="0"/>
              <a:t>12</a:t>
            </a:fld>
            <a:endParaRPr lang="en-US" dirty="0"/>
          </a:p>
        </p:txBody>
      </p:sp>
    </p:spTree>
    <p:extLst>
      <p:ext uri="{BB962C8B-B14F-4D97-AF65-F5344CB8AC3E}">
        <p14:creationId xmlns:p14="http://schemas.microsoft.com/office/powerpoint/2010/main" val="27423982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0897A5-C1E0-4E7E-A66C-93C062BE6433}" type="slidenum">
              <a:rPr lang="en-US" smtClean="0"/>
              <a:t>13</a:t>
            </a:fld>
            <a:endParaRPr lang="en-US" dirty="0"/>
          </a:p>
        </p:txBody>
      </p:sp>
    </p:spTree>
    <p:extLst>
      <p:ext uri="{BB962C8B-B14F-4D97-AF65-F5344CB8AC3E}">
        <p14:creationId xmlns:p14="http://schemas.microsoft.com/office/powerpoint/2010/main" val="10997652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0897A5-C1E0-4E7E-A66C-93C062BE6433}" type="slidenum">
              <a:rPr lang="en-US" smtClean="0"/>
              <a:t>14</a:t>
            </a:fld>
            <a:endParaRPr lang="en-US" dirty="0"/>
          </a:p>
        </p:txBody>
      </p:sp>
    </p:spTree>
    <p:extLst>
      <p:ext uri="{BB962C8B-B14F-4D97-AF65-F5344CB8AC3E}">
        <p14:creationId xmlns:p14="http://schemas.microsoft.com/office/powerpoint/2010/main" val="6959984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0897A5-C1E0-4E7E-A66C-93C062BE6433}" type="slidenum">
              <a:rPr lang="en-US" smtClean="0"/>
              <a:t>15</a:t>
            </a:fld>
            <a:endParaRPr lang="en-US" dirty="0"/>
          </a:p>
        </p:txBody>
      </p:sp>
    </p:spTree>
    <p:extLst>
      <p:ext uri="{BB962C8B-B14F-4D97-AF65-F5344CB8AC3E}">
        <p14:creationId xmlns:p14="http://schemas.microsoft.com/office/powerpoint/2010/main" val="18896416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0897A5-C1E0-4E7E-A66C-93C062BE6433}" type="slidenum">
              <a:rPr lang="en-US" smtClean="0"/>
              <a:t>16</a:t>
            </a:fld>
            <a:endParaRPr lang="en-US" dirty="0"/>
          </a:p>
        </p:txBody>
      </p:sp>
    </p:spTree>
    <p:extLst>
      <p:ext uri="{BB962C8B-B14F-4D97-AF65-F5344CB8AC3E}">
        <p14:creationId xmlns:p14="http://schemas.microsoft.com/office/powerpoint/2010/main" val="39250517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0897A5-C1E0-4E7E-A66C-93C062BE6433}" type="slidenum">
              <a:rPr lang="en-US" smtClean="0"/>
              <a:t>17</a:t>
            </a:fld>
            <a:endParaRPr lang="en-US" dirty="0"/>
          </a:p>
        </p:txBody>
      </p:sp>
    </p:spTree>
    <p:extLst>
      <p:ext uri="{BB962C8B-B14F-4D97-AF65-F5344CB8AC3E}">
        <p14:creationId xmlns:p14="http://schemas.microsoft.com/office/powerpoint/2010/main" val="11342019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0897A5-C1E0-4E7E-A66C-93C062BE6433}" type="slidenum">
              <a:rPr lang="en-US" smtClean="0"/>
              <a:t>18</a:t>
            </a:fld>
            <a:endParaRPr lang="en-US" dirty="0"/>
          </a:p>
        </p:txBody>
      </p:sp>
    </p:spTree>
    <p:extLst>
      <p:ext uri="{BB962C8B-B14F-4D97-AF65-F5344CB8AC3E}">
        <p14:creationId xmlns:p14="http://schemas.microsoft.com/office/powerpoint/2010/main" val="32994040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0897A5-C1E0-4E7E-A66C-93C062BE6433}" type="slidenum">
              <a:rPr lang="en-US" smtClean="0"/>
              <a:t>19</a:t>
            </a:fld>
            <a:endParaRPr lang="en-US" dirty="0"/>
          </a:p>
        </p:txBody>
      </p:sp>
    </p:spTree>
    <p:extLst>
      <p:ext uri="{BB962C8B-B14F-4D97-AF65-F5344CB8AC3E}">
        <p14:creationId xmlns:p14="http://schemas.microsoft.com/office/powerpoint/2010/main" val="35863272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0897A5-C1E0-4E7E-A66C-93C062BE6433}" type="slidenum">
              <a:rPr lang="en-US" smtClean="0"/>
              <a:t>20</a:t>
            </a:fld>
            <a:endParaRPr lang="en-US" dirty="0"/>
          </a:p>
        </p:txBody>
      </p:sp>
    </p:spTree>
    <p:extLst>
      <p:ext uri="{BB962C8B-B14F-4D97-AF65-F5344CB8AC3E}">
        <p14:creationId xmlns:p14="http://schemas.microsoft.com/office/powerpoint/2010/main" val="8760909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0897A5-C1E0-4E7E-A66C-93C062BE6433}" type="slidenum">
              <a:rPr lang="en-US" smtClean="0"/>
              <a:t>21</a:t>
            </a:fld>
            <a:endParaRPr lang="en-US" dirty="0"/>
          </a:p>
        </p:txBody>
      </p:sp>
    </p:spTree>
    <p:extLst>
      <p:ext uri="{BB962C8B-B14F-4D97-AF65-F5344CB8AC3E}">
        <p14:creationId xmlns:p14="http://schemas.microsoft.com/office/powerpoint/2010/main" val="11754764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0897A5-C1E0-4E7E-A66C-93C062BE6433}" type="slidenum">
              <a:rPr lang="en-US" smtClean="0"/>
              <a:t>22</a:t>
            </a:fld>
            <a:endParaRPr lang="en-US" dirty="0"/>
          </a:p>
        </p:txBody>
      </p:sp>
    </p:spTree>
    <p:extLst>
      <p:ext uri="{BB962C8B-B14F-4D97-AF65-F5344CB8AC3E}">
        <p14:creationId xmlns:p14="http://schemas.microsoft.com/office/powerpoint/2010/main" val="1949473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0897A5-C1E0-4E7E-A66C-93C062BE6433}" type="slidenum">
              <a:rPr lang="en-US" smtClean="0"/>
              <a:t>23</a:t>
            </a:fld>
            <a:endParaRPr lang="en-US" dirty="0"/>
          </a:p>
        </p:txBody>
      </p:sp>
    </p:spTree>
    <p:extLst>
      <p:ext uri="{BB962C8B-B14F-4D97-AF65-F5344CB8AC3E}">
        <p14:creationId xmlns:p14="http://schemas.microsoft.com/office/powerpoint/2010/main" val="13038933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0897A5-C1E0-4E7E-A66C-93C062BE6433}" type="slidenum">
              <a:rPr lang="en-US" smtClean="0"/>
              <a:t>24</a:t>
            </a:fld>
            <a:endParaRPr lang="en-US" dirty="0"/>
          </a:p>
        </p:txBody>
      </p:sp>
    </p:spTree>
    <p:extLst>
      <p:ext uri="{BB962C8B-B14F-4D97-AF65-F5344CB8AC3E}">
        <p14:creationId xmlns:p14="http://schemas.microsoft.com/office/powerpoint/2010/main" val="10950978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0897A5-C1E0-4E7E-A66C-93C062BE6433}" type="slidenum">
              <a:rPr lang="en-US" smtClean="0"/>
              <a:t>25</a:t>
            </a:fld>
            <a:endParaRPr lang="en-US" dirty="0"/>
          </a:p>
        </p:txBody>
      </p:sp>
    </p:spTree>
    <p:extLst>
      <p:ext uri="{BB962C8B-B14F-4D97-AF65-F5344CB8AC3E}">
        <p14:creationId xmlns:p14="http://schemas.microsoft.com/office/powerpoint/2010/main" val="30547130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0897A5-C1E0-4E7E-A66C-93C062BE6433}" type="slidenum">
              <a:rPr lang="en-US" smtClean="0"/>
              <a:t>26</a:t>
            </a:fld>
            <a:endParaRPr lang="en-US" dirty="0"/>
          </a:p>
        </p:txBody>
      </p:sp>
    </p:spTree>
    <p:extLst>
      <p:ext uri="{BB962C8B-B14F-4D97-AF65-F5344CB8AC3E}">
        <p14:creationId xmlns:p14="http://schemas.microsoft.com/office/powerpoint/2010/main" val="5451007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0897A5-C1E0-4E7E-A66C-93C062BE6433}" type="slidenum">
              <a:rPr lang="en-US" smtClean="0"/>
              <a:t>27</a:t>
            </a:fld>
            <a:endParaRPr lang="en-US" dirty="0"/>
          </a:p>
        </p:txBody>
      </p:sp>
    </p:spTree>
    <p:extLst>
      <p:ext uri="{BB962C8B-B14F-4D97-AF65-F5344CB8AC3E}">
        <p14:creationId xmlns:p14="http://schemas.microsoft.com/office/powerpoint/2010/main" val="9208430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0897A5-C1E0-4E7E-A66C-93C062BE6433}" type="slidenum">
              <a:rPr lang="en-US" smtClean="0"/>
              <a:t>28</a:t>
            </a:fld>
            <a:endParaRPr lang="en-US" dirty="0"/>
          </a:p>
        </p:txBody>
      </p:sp>
    </p:spTree>
    <p:extLst>
      <p:ext uri="{BB962C8B-B14F-4D97-AF65-F5344CB8AC3E}">
        <p14:creationId xmlns:p14="http://schemas.microsoft.com/office/powerpoint/2010/main" val="890675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0897A5-C1E0-4E7E-A66C-93C062BE6433}" type="slidenum">
              <a:rPr lang="en-US" smtClean="0"/>
              <a:t>29</a:t>
            </a:fld>
            <a:endParaRPr lang="en-US" dirty="0"/>
          </a:p>
        </p:txBody>
      </p:sp>
    </p:spTree>
    <p:extLst>
      <p:ext uri="{BB962C8B-B14F-4D97-AF65-F5344CB8AC3E}">
        <p14:creationId xmlns:p14="http://schemas.microsoft.com/office/powerpoint/2010/main" val="31944995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0897A5-C1E0-4E7E-A66C-93C062BE6433}" type="slidenum">
              <a:rPr lang="en-US" smtClean="0"/>
              <a:t>30</a:t>
            </a:fld>
            <a:endParaRPr lang="en-US" dirty="0"/>
          </a:p>
        </p:txBody>
      </p:sp>
    </p:spTree>
    <p:extLst>
      <p:ext uri="{BB962C8B-B14F-4D97-AF65-F5344CB8AC3E}">
        <p14:creationId xmlns:p14="http://schemas.microsoft.com/office/powerpoint/2010/main" val="19896771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0897A5-C1E0-4E7E-A66C-93C062BE6433}" type="slidenum">
              <a:rPr lang="en-US" smtClean="0"/>
              <a:t>31</a:t>
            </a:fld>
            <a:endParaRPr lang="en-US" dirty="0"/>
          </a:p>
        </p:txBody>
      </p:sp>
    </p:spTree>
    <p:extLst>
      <p:ext uri="{BB962C8B-B14F-4D97-AF65-F5344CB8AC3E}">
        <p14:creationId xmlns:p14="http://schemas.microsoft.com/office/powerpoint/2010/main" val="13496145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0897A5-C1E0-4E7E-A66C-93C062BE6433}" type="slidenum">
              <a:rPr lang="en-US" smtClean="0"/>
              <a:t>32</a:t>
            </a:fld>
            <a:endParaRPr lang="en-US" dirty="0"/>
          </a:p>
        </p:txBody>
      </p:sp>
    </p:spTree>
    <p:extLst>
      <p:ext uri="{BB962C8B-B14F-4D97-AF65-F5344CB8AC3E}">
        <p14:creationId xmlns:p14="http://schemas.microsoft.com/office/powerpoint/2010/main" val="20396260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0897A5-C1E0-4E7E-A66C-93C062BE6433}" type="slidenum">
              <a:rPr lang="en-US" smtClean="0"/>
              <a:t>33</a:t>
            </a:fld>
            <a:endParaRPr lang="en-US" dirty="0"/>
          </a:p>
        </p:txBody>
      </p:sp>
    </p:spTree>
    <p:extLst>
      <p:ext uri="{BB962C8B-B14F-4D97-AF65-F5344CB8AC3E}">
        <p14:creationId xmlns:p14="http://schemas.microsoft.com/office/powerpoint/2010/main" val="34354848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0897A5-C1E0-4E7E-A66C-93C062BE6433}" type="slidenum">
              <a:rPr lang="en-US" smtClean="0"/>
              <a:t>34</a:t>
            </a:fld>
            <a:endParaRPr lang="en-US" dirty="0"/>
          </a:p>
        </p:txBody>
      </p:sp>
    </p:spTree>
    <p:extLst>
      <p:ext uri="{BB962C8B-B14F-4D97-AF65-F5344CB8AC3E}">
        <p14:creationId xmlns:p14="http://schemas.microsoft.com/office/powerpoint/2010/main" val="423866952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0897A5-C1E0-4E7E-A66C-93C062BE6433}" type="slidenum">
              <a:rPr lang="en-US" smtClean="0"/>
              <a:t>35</a:t>
            </a:fld>
            <a:endParaRPr lang="en-US" dirty="0"/>
          </a:p>
        </p:txBody>
      </p:sp>
    </p:spTree>
    <p:extLst>
      <p:ext uri="{BB962C8B-B14F-4D97-AF65-F5344CB8AC3E}">
        <p14:creationId xmlns:p14="http://schemas.microsoft.com/office/powerpoint/2010/main" val="8352578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0FC8853-0472-4BCE-9ECB-17BEC98FDC4B}" type="datetime1">
              <a:rPr lang="en-US" smtClean="0"/>
              <a:t>10/22/2019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72401-86D6-4141-984B-36D19530844C}" type="slidenum">
              <a:rPr lang="en-US" smtClean="0"/>
              <a:t>‹#›</a:t>
            </a:fld>
            <a:endParaRPr lang="en-US" dirty="0"/>
          </a:p>
        </p:txBody>
      </p:sp>
    </p:spTree>
    <p:extLst>
      <p:ext uri="{BB962C8B-B14F-4D97-AF65-F5344CB8AC3E}">
        <p14:creationId xmlns:p14="http://schemas.microsoft.com/office/powerpoint/2010/main" val="229567253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E2F660-7DD5-4FE2-A54F-089B936516B7}" type="datetime1">
              <a:rPr lang="en-US" smtClean="0"/>
              <a:t>10/22/2019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72401-86D6-4141-984B-36D19530844C}" type="slidenum">
              <a:rPr lang="en-US" smtClean="0"/>
              <a:t>‹#›</a:t>
            </a:fld>
            <a:endParaRPr lang="en-US" dirty="0"/>
          </a:p>
        </p:txBody>
      </p:sp>
    </p:spTree>
    <p:extLst>
      <p:ext uri="{BB962C8B-B14F-4D97-AF65-F5344CB8AC3E}">
        <p14:creationId xmlns:p14="http://schemas.microsoft.com/office/powerpoint/2010/main" val="265918558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D05BC20-B78E-461B-B000-ECA8D28E3D4A}" type="datetime1">
              <a:rPr lang="en-US" smtClean="0"/>
              <a:t>10/22/2019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72401-86D6-4141-984B-36D19530844C}" type="slidenum">
              <a:rPr lang="en-US" smtClean="0"/>
              <a:t>‹#›</a:t>
            </a:fld>
            <a:endParaRPr lang="en-US" dirty="0"/>
          </a:p>
        </p:txBody>
      </p:sp>
    </p:spTree>
    <p:extLst>
      <p:ext uri="{BB962C8B-B14F-4D97-AF65-F5344CB8AC3E}">
        <p14:creationId xmlns:p14="http://schemas.microsoft.com/office/powerpoint/2010/main" val="275534003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CB1ADBF-C79C-4356-845D-71E56790DFF9}" type="datetime1">
              <a:rPr lang="en-US" smtClean="0"/>
              <a:t>10/22/2019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72401-86D6-4141-984B-36D19530844C}" type="slidenum">
              <a:rPr lang="en-US" smtClean="0"/>
              <a:t>‹#›</a:t>
            </a:fld>
            <a:endParaRPr lang="en-US" dirty="0"/>
          </a:p>
        </p:txBody>
      </p:sp>
    </p:spTree>
    <p:extLst>
      <p:ext uri="{BB962C8B-B14F-4D97-AF65-F5344CB8AC3E}">
        <p14:creationId xmlns:p14="http://schemas.microsoft.com/office/powerpoint/2010/main" val="93752471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ECFD8E9-69EA-4AAA-A168-E3E6B792E271}" type="datetime1">
              <a:rPr lang="en-US" smtClean="0"/>
              <a:t>10/22/2019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772401-86D6-4141-984B-36D19530844C}" type="slidenum">
              <a:rPr lang="en-US" smtClean="0"/>
              <a:t>‹#›</a:t>
            </a:fld>
            <a:endParaRPr lang="en-US" dirty="0"/>
          </a:p>
        </p:txBody>
      </p:sp>
    </p:spTree>
    <p:extLst>
      <p:ext uri="{BB962C8B-B14F-4D97-AF65-F5344CB8AC3E}">
        <p14:creationId xmlns:p14="http://schemas.microsoft.com/office/powerpoint/2010/main" val="271013318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6597F71-E3C3-416D-96F6-4F59773C54CF}" type="datetime1">
              <a:rPr lang="en-US" smtClean="0"/>
              <a:t>10/22/2019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772401-86D6-4141-984B-36D19530844C}" type="slidenum">
              <a:rPr lang="en-US" smtClean="0"/>
              <a:t>‹#›</a:t>
            </a:fld>
            <a:endParaRPr lang="en-US" dirty="0"/>
          </a:p>
        </p:txBody>
      </p:sp>
    </p:spTree>
    <p:extLst>
      <p:ext uri="{BB962C8B-B14F-4D97-AF65-F5344CB8AC3E}">
        <p14:creationId xmlns:p14="http://schemas.microsoft.com/office/powerpoint/2010/main" val="38863273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61963-1B28-4DB8-9AE4-03903044E0B3}" type="datetime1">
              <a:rPr lang="en-US" smtClean="0"/>
              <a:t>10/22/2019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772401-86D6-4141-984B-36D19530844C}" type="slidenum">
              <a:rPr lang="en-US" smtClean="0"/>
              <a:t>‹#›</a:t>
            </a:fld>
            <a:endParaRPr lang="en-US" dirty="0"/>
          </a:p>
        </p:txBody>
      </p:sp>
    </p:spTree>
    <p:extLst>
      <p:ext uri="{BB962C8B-B14F-4D97-AF65-F5344CB8AC3E}">
        <p14:creationId xmlns:p14="http://schemas.microsoft.com/office/powerpoint/2010/main" val="414983791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4DB7E7-798A-42E2-8FAF-6FA1ADA2927A}" type="datetime1">
              <a:rPr lang="en-US" smtClean="0"/>
              <a:t>10/22/2019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72401-86D6-4141-984B-36D19530844C}" type="slidenum">
              <a:rPr lang="en-US" smtClean="0"/>
              <a:t>‹#›</a:t>
            </a:fld>
            <a:endParaRPr lang="en-US" dirty="0"/>
          </a:p>
        </p:txBody>
      </p:sp>
    </p:spTree>
    <p:extLst>
      <p:ext uri="{BB962C8B-B14F-4D97-AF65-F5344CB8AC3E}">
        <p14:creationId xmlns:p14="http://schemas.microsoft.com/office/powerpoint/2010/main" val="4052027226"/>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6D1158-6461-4D40-8D6F-C0C1F61A1776}" type="datetime1">
              <a:rPr lang="en-US" smtClean="0"/>
              <a:t>10/22/2019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72401-86D6-4141-984B-36D19530844C}" type="slidenum">
              <a:rPr lang="en-US" smtClean="0"/>
              <a:t>‹#›</a:t>
            </a:fld>
            <a:endParaRPr lang="en-US" dirty="0"/>
          </a:p>
        </p:txBody>
      </p:sp>
    </p:spTree>
    <p:extLst>
      <p:ext uri="{BB962C8B-B14F-4D97-AF65-F5344CB8AC3E}">
        <p14:creationId xmlns:p14="http://schemas.microsoft.com/office/powerpoint/2010/main" val="1073048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54276F-DF41-421A-A26D-4311B34EEFE9}" type="datetime1">
              <a:rPr lang="en-US" smtClean="0"/>
              <a:t>10/22/2019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72401-86D6-4141-984B-36D19530844C}" type="slidenum">
              <a:rPr lang="en-US" smtClean="0"/>
              <a:t>‹#›</a:t>
            </a:fld>
            <a:endParaRPr lang="en-US" dirty="0"/>
          </a:p>
        </p:txBody>
      </p:sp>
    </p:spTree>
    <p:extLst>
      <p:ext uri="{BB962C8B-B14F-4D97-AF65-F5344CB8AC3E}">
        <p14:creationId xmlns:p14="http://schemas.microsoft.com/office/powerpoint/2010/main" val="1245892152"/>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AEBEC6F-3535-45F3-9BE6-C181DF027E79}" type="datetime1">
              <a:rPr lang="en-US" smtClean="0"/>
              <a:t>10/22/2019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72401-86D6-4141-984B-36D19530844C}" type="slidenum">
              <a:rPr lang="en-US" smtClean="0"/>
              <a:t>‹#›</a:t>
            </a:fld>
            <a:endParaRPr lang="en-US" dirty="0"/>
          </a:p>
        </p:txBody>
      </p:sp>
    </p:spTree>
    <p:extLst>
      <p:ext uri="{BB962C8B-B14F-4D97-AF65-F5344CB8AC3E}">
        <p14:creationId xmlns:p14="http://schemas.microsoft.com/office/powerpoint/2010/main" val="329224380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BC70C0-020E-4BF6-991F-FABAF7C3E96C}" type="datetime1">
              <a:rPr lang="en-US" smtClean="0"/>
              <a:t>10/22/2019</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772401-86D6-4141-984B-36D19530844C}" type="slidenum">
              <a:rPr lang="en-US" smtClean="0"/>
              <a:t>‹#›</a:t>
            </a:fld>
            <a:endParaRPr lang="en-US" dirty="0"/>
          </a:p>
        </p:txBody>
      </p:sp>
    </p:spTree>
    <p:extLst>
      <p:ext uri="{BB962C8B-B14F-4D97-AF65-F5344CB8AC3E}">
        <p14:creationId xmlns:p14="http://schemas.microsoft.com/office/powerpoint/2010/main" val="12610757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chart" Target="../charts/chart8.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11.emf"/><Relationship Id="rId4" Type="http://schemas.openxmlformats.org/officeDocument/2006/relationships/image" Target="../media/image10.emf"/></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13.emf"/><Relationship Id="rId4" Type="http://schemas.openxmlformats.org/officeDocument/2006/relationships/image" Target="../media/image12.emf"/></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15.emf"/><Relationship Id="rId4" Type="http://schemas.openxmlformats.org/officeDocument/2006/relationships/image" Target="../media/image14.emf"/></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6.wmf"/></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S:\Strategas\RESEARCH\BLOOMBERG\DHS\SRP Front Page.png"/>
          <p:cNvPicPr>
            <a:picLocks noChangeAspect="1" noChangeArrowheads="1"/>
          </p:cNvPicPr>
          <p:nvPr/>
        </p:nvPicPr>
        <p:blipFill rotWithShape="1">
          <a:blip r:embed="rId2">
            <a:extLst>
              <a:ext uri="{28A0092B-C50C-407E-A947-70E740481C1C}">
                <a14:useLocalDpi xmlns:a14="http://schemas.microsoft.com/office/drawing/2010/main" val="0"/>
              </a:ext>
            </a:extLst>
          </a:blip>
          <a:srcRect b="5143"/>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852928" y="1596473"/>
            <a:ext cx="7815072" cy="5324535"/>
          </a:xfrm>
          <a:prstGeom prst="rect">
            <a:avLst/>
          </a:prstGeom>
          <a:noFill/>
        </p:spPr>
        <p:txBody>
          <a:bodyPr wrap="square" rtlCol="0">
            <a:spAutoFit/>
          </a:bodyPr>
          <a:lstStyle/>
          <a:p>
            <a:pPr algn="ctr"/>
            <a:r>
              <a:rPr lang="en-US" sz="2800" b="1" i="1" dirty="0">
                <a:latin typeface="Garamond" pitchFamily="18" charset="0"/>
              </a:rPr>
              <a:t>10 Year Term Premium is Today’s </a:t>
            </a:r>
            <a:endParaRPr lang="en-US" sz="2800" b="1" i="1" dirty="0" smtClean="0">
              <a:latin typeface="Garamond" pitchFamily="18" charset="0"/>
            </a:endParaRPr>
          </a:p>
          <a:p>
            <a:pPr algn="ctr"/>
            <a:r>
              <a:rPr lang="en-US" sz="2800" b="1" i="1" dirty="0" smtClean="0">
                <a:latin typeface="Garamond" pitchFamily="18" charset="0"/>
              </a:rPr>
              <a:t>Most </a:t>
            </a:r>
            <a:r>
              <a:rPr lang="en-US" sz="2800" b="1" i="1" dirty="0">
                <a:latin typeface="Garamond" pitchFamily="18" charset="0"/>
              </a:rPr>
              <a:t>Important Macro </a:t>
            </a:r>
            <a:r>
              <a:rPr lang="en-US" sz="2800" b="1" i="1" dirty="0" smtClean="0">
                <a:latin typeface="Garamond" pitchFamily="18" charset="0"/>
              </a:rPr>
              <a:t>Signal</a:t>
            </a:r>
            <a:r>
              <a:rPr lang="en-US" sz="2800" b="1" i="1" dirty="0">
                <a:latin typeface="Garamond" pitchFamily="18" charset="0"/>
              </a:rPr>
              <a:t>.</a:t>
            </a:r>
            <a:r>
              <a:rPr lang="en-US" sz="2800" b="1" i="1" dirty="0" smtClean="0">
                <a:latin typeface="Garamond" pitchFamily="18" charset="0"/>
              </a:rPr>
              <a:t> What Does it Mean for Yields and Asset Allocation?</a:t>
            </a:r>
            <a:endParaRPr lang="en-US" sz="1600" b="1" dirty="0">
              <a:latin typeface="Garamond" pitchFamily="18" charset="0"/>
            </a:endParaRPr>
          </a:p>
          <a:p>
            <a:pPr algn="ctr"/>
            <a:endParaRPr lang="en-US" sz="1600" b="1" dirty="0">
              <a:latin typeface="Garamond" pitchFamily="18" charset="0"/>
            </a:endParaRPr>
          </a:p>
          <a:p>
            <a:pPr algn="ctr"/>
            <a:r>
              <a:rPr lang="en-US" sz="2400" b="1" dirty="0" smtClean="0">
                <a:latin typeface="Garamond" pitchFamily="18" charset="0"/>
              </a:rPr>
              <a:t>Bond Dealers of America</a:t>
            </a:r>
            <a:endParaRPr lang="en-US" sz="2400" b="1" dirty="0" smtClean="0">
              <a:latin typeface="Garamond" pitchFamily="18" charset="0"/>
            </a:endParaRPr>
          </a:p>
          <a:p>
            <a:pPr algn="ctr"/>
            <a:r>
              <a:rPr lang="en-US" sz="2400" b="1" dirty="0" smtClean="0">
                <a:latin typeface="Garamond" pitchFamily="18" charset="0"/>
              </a:rPr>
              <a:t>2019 National Fixed Income Conference</a:t>
            </a:r>
            <a:endParaRPr lang="en-US" b="1" dirty="0" smtClean="0">
              <a:latin typeface="Garamond" pitchFamily="18" charset="0"/>
            </a:endParaRPr>
          </a:p>
          <a:p>
            <a:pPr algn="ctr"/>
            <a:endParaRPr lang="en-US" b="1" dirty="0">
              <a:latin typeface="Garamond" pitchFamily="18" charset="0"/>
            </a:endParaRPr>
          </a:p>
          <a:p>
            <a:pPr algn="ctr"/>
            <a:endParaRPr lang="en-US" b="1" dirty="0">
              <a:latin typeface="Garamond" pitchFamily="18" charset="0"/>
            </a:endParaRPr>
          </a:p>
          <a:p>
            <a:pPr algn="ctr"/>
            <a:r>
              <a:rPr lang="en-US" b="1" dirty="0" smtClean="0">
                <a:latin typeface="Garamond" pitchFamily="18" charset="0"/>
              </a:rPr>
              <a:t>Oct </a:t>
            </a:r>
            <a:r>
              <a:rPr lang="en-US" b="1" dirty="0" smtClean="0">
                <a:latin typeface="Garamond" pitchFamily="18" charset="0"/>
              </a:rPr>
              <a:t>24 </a:t>
            </a:r>
            <a:r>
              <a:rPr lang="en-US" b="1" dirty="0" smtClean="0">
                <a:latin typeface="Garamond" pitchFamily="18" charset="0"/>
              </a:rPr>
              <a:t>– </a:t>
            </a:r>
            <a:r>
              <a:rPr lang="en-US" b="1" dirty="0" smtClean="0">
                <a:latin typeface="Garamond" pitchFamily="18" charset="0"/>
              </a:rPr>
              <a:t>25, </a:t>
            </a:r>
            <a:r>
              <a:rPr lang="en-US" b="1" dirty="0">
                <a:latin typeface="Garamond" pitchFamily="18" charset="0"/>
              </a:rPr>
              <a:t>2019</a:t>
            </a:r>
          </a:p>
          <a:p>
            <a:pPr algn="ctr"/>
            <a:endParaRPr lang="en-US" sz="2000" b="1" dirty="0">
              <a:latin typeface="Garamond" pitchFamily="18" charset="0"/>
            </a:endParaRPr>
          </a:p>
          <a:p>
            <a:pPr algn="ctr"/>
            <a:endParaRPr lang="en-US" sz="2000" b="1" dirty="0">
              <a:latin typeface="Garamond" pitchFamily="18" charset="0"/>
            </a:endParaRPr>
          </a:p>
          <a:p>
            <a:pPr algn="ctr"/>
            <a:endParaRPr lang="en-US" sz="1600" b="1" dirty="0">
              <a:latin typeface="Garamond" pitchFamily="18" charset="0"/>
            </a:endParaRPr>
          </a:p>
          <a:p>
            <a:pPr algn="ctr"/>
            <a:endParaRPr lang="en-US" sz="1600" b="1" dirty="0">
              <a:latin typeface="Garamond" pitchFamily="18" charset="0"/>
            </a:endParaRPr>
          </a:p>
          <a:p>
            <a:pPr algn="ctr"/>
            <a:r>
              <a:rPr lang="en-US" sz="1700" b="1" dirty="0" smtClean="0">
                <a:latin typeface="Garamond" pitchFamily="18" charset="0"/>
              </a:rPr>
              <a:t>Tom Tzitzouris</a:t>
            </a:r>
            <a:endParaRPr lang="en-US" sz="1700" b="1" dirty="0">
              <a:latin typeface="Garamond" pitchFamily="18" charset="0"/>
            </a:endParaRPr>
          </a:p>
          <a:p>
            <a:pPr algn="ctr"/>
            <a:r>
              <a:rPr lang="en-US" sz="1700" b="1" dirty="0">
                <a:latin typeface="Garamond" pitchFamily="18" charset="0"/>
              </a:rPr>
              <a:t>Head of Fixed Income Research</a:t>
            </a:r>
          </a:p>
          <a:p>
            <a:pPr algn="ctr"/>
            <a:endParaRPr lang="en-US" sz="1600" b="1" dirty="0">
              <a:latin typeface="Garamond" pitchFamily="18" charset="0"/>
            </a:endParaRPr>
          </a:p>
          <a:p>
            <a:pPr algn="ctr"/>
            <a:endParaRPr lang="en-US" sz="1600" b="1" dirty="0">
              <a:latin typeface="Garamond" pitchFamily="18" charset="0"/>
            </a:endParaRPr>
          </a:p>
        </p:txBody>
      </p:sp>
      <p:sp>
        <p:nvSpPr>
          <p:cNvPr id="2" name="Slide Number Placeholder 1"/>
          <p:cNvSpPr>
            <a:spLocks noGrp="1"/>
          </p:cNvSpPr>
          <p:nvPr>
            <p:ph type="sldNum" sz="quarter" idx="12"/>
          </p:nvPr>
        </p:nvSpPr>
        <p:spPr>
          <a:xfrm>
            <a:off x="8534400" y="6492876"/>
            <a:ext cx="2133600" cy="365125"/>
          </a:xfrm>
        </p:spPr>
        <p:txBody>
          <a:bodyPr/>
          <a:lstStyle/>
          <a:p>
            <a:fld id="{4A772401-86D6-4141-984B-36D19530844C}" type="slidenum">
              <a:rPr lang="en-US" smtClean="0"/>
              <a:t>1</a:t>
            </a:fld>
            <a:endParaRPr lang="en-US" dirty="0"/>
          </a:p>
        </p:txBody>
      </p:sp>
    </p:spTree>
    <p:extLst>
      <p:ext uri="{BB962C8B-B14F-4D97-AF65-F5344CB8AC3E}">
        <p14:creationId xmlns:p14="http://schemas.microsoft.com/office/powerpoint/2010/main" val="6801065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Strategas\RESEARCH\BLOOMBERG\DHS\SRP Slide.png"/>
          <p:cNvPicPr>
            <a:picLocks noChangeAspect="1" noChangeArrowheads="1"/>
          </p:cNvPicPr>
          <p:nvPr/>
        </p:nvPicPr>
        <p:blipFill rotWithShape="1">
          <a:blip r:embed="rId3">
            <a:extLst>
              <a:ext uri="{28A0092B-C50C-407E-A947-70E740481C1C}">
                <a14:useLocalDpi xmlns:a14="http://schemas.microsoft.com/office/drawing/2010/main" val="0"/>
              </a:ext>
            </a:extLst>
          </a:blip>
          <a:srcRect b="4635"/>
          <a:stretch/>
        </p:blipFill>
        <p:spPr bwMode="auto">
          <a:xfrm>
            <a:off x="1524000" y="-1"/>
            <a:ext cx="9144000" cy="685165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524001" y="1011035"/>
            <a:ext cx="9143999" cy="746513"/>
          </a:xfrm>
          <a:prstGeom prst="rect">
            <a:avLst/>
          </a:prstGeom>
          <a:solidFill>
            <a:schemeClr val="bg1"/>
          </a:solid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solidFill>
                  <a:schemeClr val="tx2"/>
                </a:solidFill>
                <a:effectLst>
                  <a:outerShdw blurRad="38100" dist="38100" dir="2700000" algn="tl">
                    <a:srgbClr val="000000">
                      <a:alpha val="43137"/>
                    </a:srgbClr>
                  </a:outerShdw>
                </a:effectLst>
                <a:latin typeface="Garamond" panose="02020404030301010803" pitchFamily="18" charset="0"/>
              </a:rPr>
              <a:t>The Change in Entropy Over Time is Constant</a:t>
            </a:r>
          </a:p>
        </p:txBody>
      </p:sp>
      <p:sp>
        <p:nvSpPr>
          <p:cNvPr id="6" name="Slide Number Placeholder 5"/>
          <p:cNvSpPr>
            <a:spLocks noGrp="1"/>
          </p:cNvSpPr>
          <p:nvPr>
            <p:ph type="sldNum" sz="quarter" idx="12"/>
          </p:nvPr>
        </p:nvSpPr>
        <p:spPr>
          <a:xfrm>
            <a:off x="8534400" y="6486526"/>
            <a:ext cx="2133600" cy="365125"/>
          </a:xfrm>
        </p:spPr>
        <p:txBody>
          <a:bodyPr/>
          <a:lstStyle/>
          <a:p>
            <a:fld id="{4A772401-86D6-4141-984B-36D19530844C}" type="slidenum">
              <a:rPr lang="en-US" smtClean="0"/>
              <a:t>2</a:t>
            </a:fld>
            <a:endParaRPr lang="en-US" dirty="0"/>
          </a:p>
        </p:txBody>
      </p:sp>
      <p:pic>
        <p:nvPicPr>
          <p:cNvPr id="10" name="Picture 9" descr="http://www.phdcomics.com/comics/archive/phd041205s.gif"/>
          <p:cNvPicPr/>
          <p:nvPr/>
        </p:nvPicPr>
        <p:blipFill>
          <a:blip r:embed="rId4">
            <a:extLst>
              <a:ext uri="{28A0092B-C50C-407E-A947-70E740481C1C}">
                <a14:useLocalDpi xmlns:a14="http://schemas.microsoft.com/office/drawing/2010/main" val="0"/>
              </a:ext>
            </a:extLst>
          </a:blip>
          <a:srcRect/>
          <a:stretch>
            <a:fillRect/>
          </a:stretch>
        </p:blipFill>
        <p:spPr bwMode="auto">
          <a:xfrm>
            <a:off x="1524001" y="1757549"/>
            <a:ext cx="9144000" cy="5100450"/>
          </a:xfrm>
          <a:prstGeom prst="rect">
            <a:avLst/>
          </a:prstGeom>
          <a:noFill/>
          <a:ln>
            <a:noFill/>
          </a:ln>
        </p:spPr>
      </p:pic>
    </p:spTree>
    <p:extLst>
      <p:ext uri="{BB962C8B-B14F-4D97-AF65-F5344CB8AC3E}">
        <p14:creationId xmlns:p14="http://schemas.microsoft.com/office/powerpoint/2010/main" val="8896406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Strategas\RESEARCH\BLOOMBERG\DHS\SRP Slide.png"/>
          <p:cNvPicPr>
            <a:picLocks noChangeAspect="1" noChangeArrowheads="1"/>
          </p:cNvPicPr>
          <p:nvPr/>
        </p:nvPicPr>
        <p:blipFill rotWithShape="1">
          <a:blip r:embed="rId3">
            <a:extLst>
              <a:ext uri="{28A0092B-C50C-407E-A947-70E740481C1C}">
                <a14:useLocalDpi xmlns:a14="http://schemas.microsoft.com/office/drawing/2010/main" val="0"/>
              </a:ext>
            </a:extLst>
          </a:blip>
          <a:srcRect b="4635"/>
          <a:stretch/>
        </p:blipFill>
        <p:spPr bwMode="auto">
          <a:xfrm>
            <a:off x="1524000" y="-1"/>
            <a:ext cx="9144000" cy="685165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524001" y="1011035"/>
            <a:ext cx="9143999" cy="746513"/>
          </a:xfrm>
          <a:prstGeom prst="rect">
            <a:avLst/>
          </a:prstGeom>
          <a:solidFill>
            <a:schemeClr val="bg1"/>
          </a:solid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solidFill>
                  <a:schemeClr val="tx2"/>
                </a:solidFill>
                <a:effectLst>
                  <a:outerShdw blurRad="38100" dist="38100" dir="2700000" algn="tl">
                    <a:srgbClr val="000000">
                      <a:alpha val="43137"/>
                    </a:srgbClr>
                  </a:outerShdw>
                </a:effectLst>
                <a:latin typeface="Garamond" panose="02020404030301010803" pitchFamily="18" charset="0"/>
              </a:rPr>
              <a:t>The Change in Entropy Over Time is Constant</a:t>
            </a:r>
          </a:p>
        </p:txBody>
      </p:sp>
      <p:sp>
        <p:nvSpPr>
          <p:cNvPr id="6" name="Slide Number Placeholder 5"/>
          <p:cNvSpPr>
            <a:spLocks noGrp="1"/>
          </p:cNvSpPr>
          <p:nvPr>
            <p:ph type="sldNum" sz="quarter" idx="12"/>
          </p:nvPr>
        </p:nvSpPr>
        <p:spPr>
          <a:xfrm>
            <a:off x="8534400" y="6486526"/>
            <a:ext cx="2133600" cy="365125"/>
          </a:xfrm>
        </p:spPr>
        <p:txBody>
          <a:bodyPr/>
          <a:lstStyle/>
          <a:p>
            <a:fld id="{4A772401-86D6-4141-984B-36D19530844C}" type="slidenum">
              <a:rPr lang="en-US" smtClean="0"/>
              <a:t>3</a:t>
            </a:fld>
            <a:endParaRPr lang="en-US" dirty="0"/>
          </a:p>
        </p:txBody>
      </p:sp>
      <p:sp>
        <p:nvSpPr>
          <p:cNvPr id="2" name="Rectangle 1"/>
          <p:cNvSpPr/>
          <p:nvPr/>
        </p:nvSpPr>
        <p:spPr>
          <a:xfrm>
            <a:off x="3048000" y="3105835"/>
            <a:ext cx="6096000" cy="2862322"/>
          </a:xfrm>
          <a:prstGeom prst="rect">
            <a:avLst/>
          </a:prstGeom>
        </p:spPr>
        <p:txBody>
          <a:bodyPr>
            <a:spAutoFit/>
          </a:bodyPr>
          <a:lstStyle/>
          <a:p>
            <a:pPr algn="just"/>
            <a:r>
              <a:rPr lang="en-US" sz="3600" dirty="0">
                <a:solidFill>
                  <a:schemeClr val="tx2"/>
                </a:solidFill>
                <a:effectLst>
                  <a:outerShdw blurRad="38100" dist="38100" dir="2700000" algn="tl">
                    <a:srgbClr val="000000">
                      <a:alpha val="43137"/>
                    </a:srgbClr>
                  </a:outerShdw>
                </a:effectLst>
                <a:latin typeface="Garamond" panose="02020404030301010803" pitchFamily="18" charset="0"/>
              </a:rPr>
              <a:t>This is true in physical systems AND economic systems, and more or less suggests the long-run futility of all central planning!</a:t>
            </a:r>
          </a:p>
        </p:txBody>
      </p:sp>
    </p:spTree>
    <p:extLst>
      <p:ext uri="{BB962C8B-B14F-4D97-AF65-F5344CB8AC3E}">
        <p14:creationId xmlns:p14="http://schemas.microsoft.com/office/powerpoint/2010/main" val="27886817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Strategas\RESEARCH\BLOOMBERG\DHS\SRP Slide.png"/>
          <p:cNvPicPr>
            <a:picLocks noChangeAspect="1" noChangeArrowheads="1"/>
          </p:cNvPicPr>
          <p:nvPr/>
        </p:nvPicPr>
        <p:blipFill rotWithShape="1">
          <a:blip r:embed="rId3">
            <a:extLst>
              <a:ext uri="{28A0092B-C50C-407E-A947-70E740481C1C}">
                <a14:useLocalDpi xmlns:a14="http://schemas.microsoft.com/office/drawing/2010/main" val="0"/>
              </a:ext>
            </a:extLst>
          </a:blip>
          <a:srcRect b="4635"/>
          <a:stretch/>
        </p:blipFill>
        <p:spPr bwMode="auto">
          <a:xfrm>
            <a:off x="1524000" y="-1"/>
            <a:ext cx="9144000" cy="685165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524001" y="1011035"/>
            <a:ext cx="9143999" cy="746513"/>
          </a:xfrm>
          <a:prstGeom prst="rect">
            <a:avLst/>
          </a:prstGeom>
          <a:solidFill>
            <a:schemeClr val="bg1"/>
          </a:solid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solidFill>
                  <a:schemeClr val="tx2"/>
                </a:solidFill>
                <a:effectLst>
                  <a:outerShdw blurRad="38100" dist="38100" dir="2700000" algn="tl">
                    <a:srgbClr val="000000">
                      <a:alpha val="43137"/>
                    </a:srgbClr>
                  </a:outerShdw>
                </a:effectLst>
                <a:latin typeface="Garamond" panose="02020404030301010803" pitchFamily="18" charset="0"/>
              </a:rPr>
              <a:t>The Change in Entropy Over Time is Constant</a:t>
            </a:r>
          </a:p>
        </p:txBody>
      </p:sp>
      <p:sp>
        <p:nvSpPr>
          <p:cNvPr id="6" name="Slide Number Placeholder 5"/>
          <p:cNvSpPr>
            <a:spLocks noGrp="1"/>
          </p:cNvSpPr>
          <p:nvPr>
            <p:ph type="sldNum" sz="quarter" idx="12"/>
          </p:nvPr>
        </p:nvSpPr>
        <p:spPr>
          <a:xfrm>
            <a:off x="8534400" y="6486526"/>
            <a:ext cx="2133600" cy="365125"/>
          </a:xfrm>
        </p:spPr>
        <p:txBody>
          <a:bodyPr/>
          <a:lstStyle/>
          <a:p>
            <a:fld id="{4A772401-86D6-4141-984B-36D19530844C}" type="slidenum">
              <a:rPr lang="en-US" smtClean="0"/>
              <a:t>4</a:t>
            </a:fld>
            <a:endParaRPr lang="en-US" dirty="0"/>
          </a:p>
        </p:txBody>
      </p:sp>
      <p:sp>
        <p:nvSpPr>
          <p:cNvPr id="8" name="Rectangle 7"/>
          <p:cNvSpPr/>
          <p:nvPr/>
        </p:nvSpPr>
        <p:spPr>
          <a:xfrm>
            <a:off x="1524002" y="1757548"/>
            <a:ext cx="5202554" cy="4247317"/>
          </a:xfrm>
          <a:prstGeom prst="rect">
            <a:avLst/>
          </a:prstGeom>
          <a:solidFill>
            <a:schemeClr val="bg1"/>
          </a:solidFill>
        </p:spPr>
        <p:txBody>
          <a:bodyPr wrap="square">
            <a:spAutoFit/>
          </a:bodyPr>
          <a:lstStyle/>
          <a:p>
            <a:pPr marL="274320" marR="274320" algn="just">
              <a:spcBef>
                <a:spcPts val="0"/>
              </a:spcBef>
              <a:spcAft>
                <a:spcPts val="0"/>
              </a:spcAft>
            </a:pPr>
            <a:r>
              <a:rPr lang="en-US" dirty="0" smtClean="0">
                <a:latin typeface="Garamond" panose="02020404030301010803" pitchFamily="18" charset="0"/>
                <a:ea typeface="MS Mincho"/>
              </a:rPr>
              <a:t>In early 2008, when the world was on the verge of financial Armageddon, I had a front row seat as an analyst at Freddie Mac. As markets began to implode, and government intervention became inevitable, I asked our chief risk officer, who in an earlier life was a physicist, what lesson from physics was most applicable to the unfolding market madness of the time. His answer was a simple one; </a:t>
            </a:r>
            <a:r>
              <a:rPr lang="en-US" b="1" i="1" u="sng" dirty="0" smtClean="0">
                <a:latin typeface="Garamond" panose="02020404030301010803" pitchFamily="18" charset="0"/>
                <a:ea typeface="MS Mincho"/>
              </a:rPr>
              <a:t>the change in entropy over time is constant</a:t>
            </a:r>
            <a:r>
              <a:rPr lang="en-US" dirty="0" smtClean="0">
                <a:latin typeface="Garamond" panose="02020404030301010803" pitchFamily="18" charset="0"/>
                <a:ea typeface="MS Mincho"/>
              </a:rPr>
              <a:t>. What he meant was that nature has a desired level of order, and that level of order changes with time at a rate that is invariant to our mortal rules. So nothing we do to make the system “safer”, or more “stable” has any real effect on stability</a:t>
            </a:r>
            <a:r>
              <a:rPr lang="en-US" dirty="0">
                <a:latin typeface="Garamond" panose="02020404030301010803" pitchFamily="18" charset="0"/>
                <a:ea typeface="MS Mincho"/>
              </a:rPr>
              <a:t>. </a:t>
            </a:r>
            <a:endParaRPr lang="en-US" sz="2400" dirty="0">
              <a:effectLst/>
              <a:latin typeface="Times New Roman" panose="02020603050405020304" pitchFamily="18" charset="0"/>
              <a:ea typeface="MS Mincho"/>
            </a:endParaRPr>
          </a:p>
        </p:txBody>
      </p:sp>
      <p:sp>
        <p:nvSpPr>
          <p:cNvPr id="2" name="AutoShape 6" descr="Image result for island of stability element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8" name="Picture 14" descr="Image result for increase in entrop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26556" y="2046004"/>
            <a:ext cx="4304224" cy="3670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74813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Strategas\RESEARCH\BLOOMBERG\DHS\SRP Slide.png"/>
          <p:cNvPicPr>
            <a:picLocks noChangeAspect="1" noChangeArrowheads="1"/>
          </p:cNvPicPr>
          <p:nvPr/>
        </p:nvPicPr>
        <p:blipFill rotWithShape="1">
          <a:blip r:embed="rId3">
            <a:extLst>
              <a:ext uri="{28A0092B-C50C-407E-A947-70E740481C1C}">
                <a14:useLocalDpi xmlns:a14="http://schemas.microsoft.com/office/drawing/2010/main" val="0"/>
              </a:ext>
            </a:extLst>
          </a:blip>
          <a:srcRect b="4635"/>
          <a:stretch/>
        </p:blipFill>
        <p:spPr bwMode="auto">
          <a:xfrm>
            <a:off x="1524000" y="-1"/>
            <a:ext cx="9144000" cy="685165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524001" y="1011035"/>
            <a:ext cx="9143999" cy="746513"/>
          </a:xfrm>
          <a:prstGeom prst="rect">
            <a:avLst/>
          </a:prstGeom>
          <a:solidFill>
            <a:schemeClr val="bg1"/>
          </a:solid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solidFill>
                  <a:schemeClr val="tx2"/>
                </a:solidFill>
                <a:effectLst>
                  <a:outerShdw blurRad="38100" dist="38100" dir="2700000" algn="tl">
                    <a:srgbClr val="000000">
                      <a:alpha val="43137"/>
                    </a:srgbClr>
                  </a:outerShdw>
                </a:effectLst>
                <a:latin typeface="Garamond" panose="02020404030301010803" pitchFamily="18" charset="0"/>
              </a:rPr>
              <a:t>The Impossible Trinity of Stability</a:t>
            </a:r>
          </a:p>
        </p:txBody>
      </p:sp>
      <p:sp>
        <p:nvSpPr>
          <p:cNvPr id="6" name="Slide Number Placeholder 5"/>
          <p:cNvSpPr>
            <a:spLocks noGrp="1"/>
          </p:cNvSpPr>
          <p:nvPr>
            <p:ph type="sldNum" sz="quarter" idx="12"/>
          </p:nvPr>
        </p:nvSpPr>
        <p:spPr>
          <a:xfrm>
            <a:off x="8534400" y="6486526"/>
            <a:ext cx="2133600" cy="365125"/>
          </a:xfrm>
        </p:spPr>
        <p:txBody>
          <a:bodyPr/>
          <a:lstStyle/>
          <a:p>
            <a:fld id="{4A772401-86D6-4141-984B-36D19530844C}" type="slidenum">
              <a:rPr lang="en-US" smtClean="0"/>
              <a:t>5</a:t>
            </a:fld>
            <a:endParaRPr lang="en-US" dirty="0"/>
          </a:p>
        </p:txBody>
      </p:sp>
      <p:pic>
        <p:nvPicPr>
          <p:cNvPr id="7" name="Picture 6"/>
          <p:cNvPicPr/>
          <p:nvPr/>
        </p:nvPicPr>
        <p:blipFill>
          <a:blip r:embed="rId4">
            <a:extLst>
              <a:ext uri="{28A0092B-C50C-407E-A947-70E740481C1C}">
                <a14:useLocalDpi xmlns:a14="http://schemas.microsoft.com/office/drawing/2010/main" val="0"/>
              </a:ext>
            </a:extLst>
          </a:blip>
          <a:srcRect/>
          <a:stretch>
            <a:fillRect/>
          </a:stretch>
        </p:blipFill>
        <p:spPr bwMode="auto">
          <a:xfrm>
            <a:off x="6726555" y="1757549"/>
            <a:ext cx="3941445" cy="4728978"/>
          </a:xfrm>
          <a:prstGeom prst="rect">
            <a:avLst/>
          </a:prstGeom>
          <a:noFill/>
          <a:ln>
            <a:noFill/>
          </a:ln>
        </p:spPr>
      </p:pic>
      <p:sp>
        <p:nvSpPr>
          <p:cNvPr id="8" name="Rectangle 7"/>
          <p:cNvSpPr/>
          <p:nvPr/>
        </p:nvSpPr>
        <p:spPr>
          <a:xfrm>
            <a:off x="1524002" y="1757548"/>
            <a:ext cx="5202554" cy="4216539"/>
          </a:xfrm>
          <a:prstGeom prst="rect">
            <a:avLst/>
          </a:prstGeom>
          <a:solidFill>
            <a:schemeClr val="bg1"/>
          </a:solidFill>
        </p:spPr>
        <p:txBody>
          <a:bodyPr wrap="square">
            <a:spAutoFit/>
          </a:bodyPr>
          <a:lstStyle/>
          <a:p>
            <a:pPr marL="274320" marR="274320" algn="just">
              <a:spcBef>
                <a:spcPts val="0"/>
              </a:spcBef>
              <a:spcAft>
                <a:spcPts val="0"/>
              </a:spcAft>
            </a:pPr>
            <a:r>
              <a:rPr lang="en-US" b="1" u="sng" dirty="0">
                <a:latin typeface="Garamond" panose="02020404030301010803" pitchFamily="18" charset="0"/>
                <a:ea typeface="MS Mincho"/>
              </a:rPr>
              <a:t>In other words, despite all the wisdom of our rules about required capital for large institutions, safe and sound banking regulations, and even a predictable monetary policy, it all amounts to rearranging the deck chairs on the Titanic. </a:t>
            </a:r>
            <a:endParaRPr lang="en-US" b="1" u="sng" dirty="0" smtClean="0">
              <a:latin typeface="Garamond" panose="02020404030301010803" pitchFamily="18" charset="0"/>
              <a:ea typeface="MS Mincho"/>
            </a:endParaRPr>
          </a:p>
          <a:p>
            <a:pPr marL="274320" marR="274320" algn="just">
              <a:spcBef>
                <a:spcPts val="0"/>
              </a:spcBef>
              <a:spcAft>
                <a:spcPts val="0"/>
              </a:spcAft>
            </a:pPr>
            <a:endParaRPr lang="en-US" sz="1600" b="1" u="sng" dirty="0">
              <a:latin typeface="Garamond" panose="02020404030301010803" pitchFamily="18" charset="0"/>
              <a:ea typeface="MS Mincho"/>
            </a:endParaRPr>
          </a:p>
          <a:p>
            <a:pPr marL="274320" marR="274320" algn="just">
              <a:spcBef>
                <a:spcPts val="0"/>
              </a:spcBef>
              <a:spcAft>
                <a:spcPts val="0"/>
              </a:spcAft>
            </a:pPr>
            <a:r>
              <a:rPr lang="en-US" b="1" u="sng" dirty="0">
                <a:latin typeface="Garamond" panose="02020404030301010803" pitchFamily="18" charset="0"/>
                <a:ea typeface="MS Mincho"/>
              </a:rPr>
              <a:t>The Impossible Trinity of Stability:</a:t>
            </a:r>
          </a:p>
          <a:p>
            <a:pPr marL="274320" marR="274320" algn="just">
              <a:spcBef>
                <a:spcPts val="0"/>
              </a:spcBef>
              <a:spcAft>
                <a:spcPts val="0"/>
              </a:spcAft>
            </a:pPr>
            <a:r>
              <a:rPr lang="en-US" dirty="0">
                <a:latin typeface="Garamond" panose="02020404030301010803" pitchFamily="18" charset="0"/>
                <a:ea typeface="MS Mincho"/>
              </a:rPr>
              <a:t>In economics, we can force order in prices (low and stable inflation), but we lose order in financial markets, so we regulate to reduce financial market volatility, but then we lose social order, as capital is allocated inefficiently and wealth inequality grows</a:t>
            </a:r>
            <a:endParaRPr lang="en-US" dirty="0">
              <a:latin typeface="Times New Roman" panose="02020603050405020304" pitchFamily="18" charset="0"/>
              <a:ea typeface="MS Mincho"/>
            </a:endParaRPr>
          </a:p>
          <a:p>
            <a:pPr marL="274320" marR="274320" algn="just">
              <a:spcBef>
                <a:spcPts val="0"/>
              </a:spcBef>
              <a:spcAft>
                <a:spcPts val="0"/>
              </a:spcAft>
            </a:pPr>
            <a:endParaRPr lang="en-US" b="1" u="sng" dirty="0">
              <a:latin typeface="Times New Roman" panose="02020603050405020304" pitchFamily="18" charset="0"/>
              <a:ea typeface="MS Mincho"/>
            </a:endParaRPr>
          </a:p>
        </p:txBody>
      </p:sp>
    </p:spTree>
    <p:extLst>
      <p:ext uri="{BB962C8B-B14F-4D97-AF65-F5344CB8AC3E}">
        <p14:creationId xmlns:p14="http://schemas.microsoft.com/office/powerpoint/2010/main" val="20441757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Strategas\RESEARCH\BLOOMBERG\DHS\SRP Slide.png"/>
          <p:cNvPicPr>
            <a:picLocks noChangeAspect="1" noChangeArrowheads="1"/>
          </p:cNvPicPr>
          <p:nvPr/>
        </p:nvPicPr>
        <p:blipFill rotWithShape="1">
          <a:blip r:embed="rId3">
            <a:extLst>
              <a:ext uri="{28A0092B-C50C-407E-A947-70E740481C1C}">
                <a14:useLocalDpi xmlns:a14="http://schemas.microsoft.com/office/drawing/2010/main" val="0"/>
              </a:ext>
            </a:extLst>
          </a:blip>
          <a:srcRect b="4635"/>
          <a:stretch/>
        </p:blipFill>
        <p:spPr bwMode="auto">
          <a:xfrm>
            <a:off x="1524000" y="-1"/>
            <a:ext cx="9144000" cy="685165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524001" y="1011035"/>
            <a:ext cx="9143999" cy="746513"/>
          </a:xfrm>
          <a:prstGeom prst="rect">
            <a:avLst/>
          </a:prstGeom>
          <a:solidFill>
            <a:schemeClr val="bg1"/>
          </a:solid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solidFill>
                  <a:schemeClr val="tx2"/>
                </a:solidFill>
                <a:effectLst>
                  <a:outerShdw blurRad="38100" dist="38100" dir="2700000" algn="tl">
                    <a:srgbClr val="000000">
                      <a:alpha val="43137"/>
                    </a:srgbClr>
                  </a:outerShdw>
                </a:effectLst>
                <a:latin typeface="Garamond" panose="02020404030301010803" pitchFamily="18" charset="0"/>
              </a:rPr>
              <a:t>The Impossible Trinity of Stability</a:t>
            </a:r>
          </a:p>
        </p:txBody>
      </p:sp>
      <p:sp>
        <p:nvSpPr>
          <p:cNvPr id="6" name="Slide Number Placeholder 5"/>
          <p:cNvSpPr>
            <a:spLocks noGrp="1"/>
          </p:cNvSpPr>
          <p:nvPr>
            <p:ph type="sldNum" sz="quarter" idx="12"/>
          </p:nvPr>
        </p:nvSpPr>
        <p:spPr>
          <a:xfrm>
            <a:off x="8534400" y="6486526"/>
            <a:ext cx="2133600" cy="365125"/>
          </a:xfrm>
        </p:spPr>
        <p:txBody>
          <a:bodyPr/>
          <a:lstStyle/>
          <a:p>
            <a:fld id="{4A772401-86D6-4141-984B-36D19530844C}" type="slidenum">
              <a:rPr lang="en-US" smtClean="0"/>
              <a:t>6</a:t>
            </a:fld>
            <a:endParaRPr lang="en-US" dirty="0"/>
          </a:p>
        </p:txBody>
      </p:sp>
      <p:sp>
        <p:nvSpPr>
          <p:cNvPr id="8" name="Rectangle 7"/>
          <p:cNvSpPr/>
          <p:nvPr/>
        </p:nvSpPr>
        <p:spPr>
          <a:xfrm>
            <a:off x="1524002" y="2303813"/>
            <a:ext cx="5202554" cy="646331"/>
          </a:xfrm>
          <a:prstGeom prst="rect">
            <a:avLst/>
          </a:prstGeom>
          <a:solidFill>
            <a:schemeClr val="bg1"/>
          </a:solidFill>
        </p:spPr>
        <p:txBody>
          <a:bodyPr wrap="square">
            <a:spAutoFit/>
          </a:bodyPr>
          <a:lstStyle/>
          <a:p>
            <a:pPr marL="274320" marR="274320" algn="just">
              <a:spcBef>
                <a:spcPts val="0"/>
              </a:spcBef>
              <a:spcAft>
                <a:spcPts val="0"/>
              </a:spcAft>
            </a:pPr>
            <a:r>
              <a:rPr lang="en-US" b="1" u="sng" dirty="0">
                <a:latin typeface="Garamond" panose="02020404030301010803" pitchFamily="18" charset="0"/>
                <a:ea typeface="MS Mincho"/>
              </a:rPr>
              <a:t>Forced order creates chaos, and yet, out of chaos, order forms naturally</a:t>
            </a:r>
            <a:r>
              <a:rPr lang="en-US" b="1" u="sng" dirty="0" smtClean="0">
                <a:latin typeface="Garamond" panose="02020404030301010803" pitchFamily="18" charset="0"/>
                <a:ea typeface="MS Mincho"/>
              </a:rPr>
              <a:t>.</a:t>
            </a:r>
            <a:endParaRPr lang="en-US" b="1" u="sng" dirty="0">
              <a:latin typeface="Garamond" panose="02020404030301010803" pitchFamily="18" charset="0"/>
              <a:ea typeface="MS Mincho"/>
            </a:endParaRPr>
          </a:p>
        </p:txBody>
      </p:sp>
      <p:pic>
        <p:nvPicPr>
          <p:cNvPr id="9" name="Picture 8"/>
          <p:cNvPicPr/>
          <p:nvPr/>
        </p:nvPicPr>
        <p:blipFill>
          <a:blip r:embed="rId4">
            <a:extLst>
              <a:ext uri="{28A0092B-C50C-407E-A947-70E740481C1C}">
                <a14:useLocalDpi xmlns:a14="http://schemas.microsoft.com/office/drawing/2010/main" val="0"/>
              </a:ext>
            </a:extLst>
          </a:blip>
          <a:srcRect/>
          <a:stretch>
            <a:fillRect/>
          </a:stretch>
        </p:blipFill>
        <p:spPr bwMode="auto">
          <a:xfrm>
            <a:off x="6726555" y="2154035"/>
            <a:ext cx="3941446" cy="2679222"/>
          </a:xfrm>
          <a:prstGeom prst="rect">
            <a:avLst/>
          </a:prstGeom>
          <a:noFill/>
          <a:ln>
            <a:noFill/>
          </a:ln>
        </p:spPr>
      </p:pic>
    </p:spTree>
    <p:extLst>
      <p:ext uri="{BB962C8B-B14F-4D97-AF65-F5344CB8AC3E}">
        <p14:creationId xmlns:p14="http://schemas.microsoft.com/office/powerpoint/2010/main" val="29930250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Strategas\RESEARCH\BLOOMBERG\DHS\SRP Slide.png"/>
          <p:cNvPicPr>
            <a:picLocks noChangeAspect="1" noChangeArrowheads="1"/>
          </p:cNvPicPr>
          <p:nvPr/>
        </p:nvPicPr>
        <p:blipFill rotWithShape="1">
          <a:blip r:embed="rId3">
            <a:extLst>
              <a:ext uri="{28A0092B-C50C-407E-A947-70E740481C1C}">
                <a14:useLocalDpi xmlns:a14="http://schemas.microsoft.com/office/drawing/2010/main" val="0"/>
              </a:ext>
            </a:extLst>
          </a:blip>
          <a:srcRect b="4635"/>
          <a:stretch/>
        </p:blipFill>
        <p:spPr bwMode="auto">
          <a:xfrm>
            <a:off x="1524000" y="-1"/>
            <a:ext cx="9144000" cy="685165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524001" y="1011035"/>
            <a:ext cx="9143999" cy="746513"/>
          </a:xfrm>
          <a:prstGeom prst="rect">
            <a:avLst/>
          </a:prstGeom>
          <a:solidFill>
            <a:schemeClr val="bg1"/>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solidFill>
                  <a:schemeClr val="tx2"/>
                </a:solidFill>
                <a:effectLst>
                  <a:outerShdw blurRad="38100" dist="38100" dir="2700000" algn="tl">
                    <a:srgbClr val="000000">
                      <a:alpha val="43137"/>
                    </a:srgbClr>
                  </a:outerShdw>
                </a:effectLst>
                <a:latin typeface="Garamond" panose="02020404030301010803" pitchFamily="18" charset="0"/>
              </a:rPr>
              <a:t>Price Stability has </a:t>
            </a:r>
            <a:r>
              <a:rPr lang="en-US" sz="3200" dirty="0" smtClean="0">
                <a:solidFill>
                  <a:schemeClr val="tx2"/>
                </a:solidFill>
                <a:effectLst>
                  <a:outerShdw blurRad="38100" dist="38100" dir="2700000" algn="tl">
                    <a:srgbClr val="000000">
                      <a:alpha val="43137"/>
                    </a:srgbClr>
                  </a:outerShdw>
                </a:effectLst>
                <a:latin typeface="Garamond" panose="02020404030301010803" pitchFamily="18" charset="0"/>
              </a:rPr>
              <a:t>Unintended </a:t>
            </a:r>
            <a:r>
              <a:rPr lang="en-US" sz="3200" dirty="0">
                <a:solidFill>
                  <a:schemeClr val="tx2"/>
                </a:solidFill>
                <a:effectLst>
                  <a:outerShdw blurRad="38100" dist="38100" dir="2700000" algn="tl">
                    <a:srgbClr val="000000">
                      <a:alpha val="43137"/>
                    </a:srgbClr>
                  </a:outerShdw>
                </a:effectLst>
                <a:latin typeface="Garamond" panose="02020404030301010803" pitchFamily="18" charset="0"/>
              </a:rPr>
              <a:t>Consequences</a:t>
            </a:r>
          </a:p>
        </p:txBody>
      </p:sp>
      <p:sp>
        <p:nvSpPr>
          <p:cNvPr id="6" name="Slide Number Placeholder 5"/>
          <p:cNvSpPr>
            <a:spLocks noGrp="1"/>
          </p:cNvSpPr>
          <p:nvPr>
            <p:ph type="sldNum" sz="quarter" idx="12"/>
          </p:nvPr>
        </p:nvSpPr>
        <p:spPr>
          <a:xfrm>
            <a:off x="8534400" y="6486526"/>
            <a:ext cx="2133600" cy="365125"/>
          </a:xfrm>
        </p:spPr>
        <p:txBody>
          <a:bodyPr/>
          <a:lstStyle/>
          <a:p>
            <a:fld id="{4A772401-86D6-4141-984B-36D19530844C}" type="slidenum">
              <a:rPr lang="en-US" smtClean="0"/>
              <a:t>7</a:t>
            </a:fld>
            <a:endParaRPr lang="en-US" dirty="0"/>
          </a:p>
        </p:txBody>
      </p:sp>
      <p:sp>
        <p:nvSpPr>
          <p:cNvPr id="8" name="Rectangle 7"/>
          <p:cNvSpPr/>
          <p:nvPr/>
        </p:nvSpPr>
        <p:spPr>
          <a:xfrm>
            <a:off x="1524001" y="1757548"/>
            <a:ext cx="5202554" cy="3139321"/>
          </a:xfrm>
          <a:prstGeom prst="rect">
            <a:avLst/>
          </a:prstGeom>
          <a:solidFill>
            <a:schemeClr val="bg1"/>
          </a:solidFill>
        </p:spPr>
        <p:txBody>
          <a:bodyPr wrap="square">
            <a:spAutoFit/>
          </a:bodyPr>
          <a:lstStyle/>
          <a:p>
            <a:pPr marL="274320" marR="274320" algn="just">
              <a:spcBef>
                <a:spcPts val="0"/>
              </a:spcBef>
              <a:spcAft>
                <a:spcPts val="0"/>
              </a:spcAft>
            </a:pPr>
            <a:r>
              <a:rPr lang="en-US" dirty="0">
                <a:latin typeface="Garamond" panose="02020404030301010803" pitchFamily="18" charset="0"/>
                <a:ea typeface="MS Mincho"/>
              </a:rPr>
              <a:t>As inflation sits </a:t>
            </a:r>
            <a:r>
              <a:rPr lang="en-US" dirty="0" smtClean="0">
                <a:latin typeface="Garamond" panose="02020404030301010803" pitchFamily="18" charset="0"/>
                <a:ea typeface="MS Mincho"/>
              </a:rPr>
              <a:t>near </a:t>
            </a:r>
            <a:r>
              <a:rPr lang="en-US" dirty="0">
                <a:latin typeface="Garamond" panose="02020404030301010803" pitchFamily="18" charset="0"/>
                <a:ea typeface="MS Mincho"/>
              </a:rPr>
              <a:t>historical lows, with volatility at lows, we see a world that’s devouring itself with populist uprisings and financial markets that look even “bubblier” than in 2008. </a:t>
            </a:r>
            <a:endParaRPr lang="en-US" dirty="0" smtClean="0">
              <a:latin typeface="Garamond" panose="02020404030301010803" pitchFamily="18" charset="0"/>
              <a:ea typeface="MS Mincho"/>
            </a:endParaRPr>
          </a:p>
          <a:p>
            <a:pPr marL="274320" marR="274320" algn="just">
              <a:spcBef>
                <a:spcPts val="0"/>
              </a:spcBef>
              <a:spcAft>
                <a:spcPts val="0"/>
              </a:spcAft>
            </a:pPr>
            <a:endParaRPr lang="en-US" dirty="0">
              <a:latin typeface="Garamond" panose="02020404030301010803" pitchFamily="18" charset="0"/>
              <a:ea typeface="MS Mincho"/>
            </a:endParaRPr>
          </a:p>
          <a:p>
            <a:pPr marL="274320" marR="274320" algn="just">
              <a:spcBef>
                <a:spcPts val="0"/>
              </a:spcBef>
              <a:spcAft>
                <a:spcPts val="0"/>
              </a:spcAft>
            </a:pPr>
            <a:r>
              <a:rPr lang="en-US" dirty="0" smtClean="0">
                <a:latin typeface="Garamond" panose="02020404030301010803" pitchFamily="18" charset="0"/>
                <a:ea typeface="MS Mincho"/>
              </a:rPr>
              <a:t>In </a:t>
            </a:r>
            <a:r>
              <a:rPr lang="en-US" dirty="0">
                <a:latin typeface="Garamond" panose="02020404030301010803" pitchFamily="18" charset="0"/>
                <a:ea typeface="MS Mincho"/>
              </a:rPr>
              <a:t>contrast, during the rebellious years of the 60s, the high inflation of the 70s, and the global political tensions of the 80s, financial markets managed to avoid anything that remotely resembled a systemic collapse (we’d stop short of saying financial markets were “stable”). </a:t>
            </a:r>
          </a:p>
        </p:txBody>
      </p:sp>
      <p:pic>
        <p:nvPicPr>
          <p:cNvPr id="2050" name="Picture 2" descr="Image result for price stabil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26555" y="1757547"/>
            <a:ext cx="3941445" cy="4728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61616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Strategas\RESEARCH\BLOOMBERG\DHS\SRP Slide.png"/>
          <p:cNvPicPr>
            <a:picLocks noChangeAspect="1" noChangeArrowheads="1"/>
          </p:cNvPicPr>
          <p:nvPr/>
        </p:nvPicPr>
        <p:blipFill rotWithShape="1">
          <a:blip r:embed="rId3">
            <a:extLst>
              <a:ext uri="{28A0092B-C50C-407E-A947-70E740481C1C}">
                <a14:useLocalDpi xmlns:a14="http://schemas.microsoft.com/office/drawing/2010/main" val="0"/>
              </a:ext>
            </a:extLst>
          </a:blip>
          <a:srcRect b="4635"/>
          <a:stretch/>
        </p:blipFill>
        <p:spPr bwMode="auto">
          <a:xfrm>
            <a:off x="1524000" y="-1"/>
            <a:ext cx="9144000" cy="685165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524001" y="1011035"/>
            <a:ext cx="9143999" cy="746513"/>
          </a:xfrm>
          <a:prstGeom prst="rect">
            <a:avLst/>
          </a:prstGeom>
          <a:solidFill>
            <a:schemeClr val="bg1"/>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solidFill>
                  <a:schemeClr val="tx2"/>
                </a:solidFill>
                <a:effectLst>
                  <a:outerShdw blurRad="38100" dist="38100" dir="2700000" algn="tl">
                    <a:srgbClr val="000000">
                      <a:alpha val="43137"/>
                    </a:srgbClr>
                  </a:outerShdw>
                </a:effectLst>
                <a:latin typeface="Garamond" panose="02020404030301010803" pitchFamily="18" charset="0"/>
              </a:rPr>
              <a:t>Price Stability has </a:t>
            </a:r>
            <a:r>
              <a:rPr lang="en-US" sz="3200" dirty="0" smtClean="0">
                <a:solidFill>
                  <a:schemeClr val="tx2"/>
                </a:solidFill>
                <a:effectLst>
                  <a:outerShdw blurRad="38100" dist="38100" dir="2700000" algn="tl">
                    <a:srgbClr val="000000">
                      <a:alpha val="43137"/>
                    </a:srgbClr>
                  </a:outerShdw>
                </a:effectLst>
                <a:latin typeface="Garamond" panose="02020404030301010803" pitchFamily="18" charset="0"/>
              </a:rPr>
              <a:t>Unintended </a:t>
            </a:r>
            <a:r>
              <a:rPr lang="en-US" sz="3200" dirty="0">
                <a:solidFill>
                  <a:schemeClr val="tx2"/>
                </a:solidFill>
                <a:effectLst>
                  <a:outerShdw blurRad="38100" dist="38100" dir="2700000" algn="tl">
                    <a:srgbClr val="000000">
                      <a:alpha val="43137"/>
                    </a:srgbClr>
                  </a:outerShdw>
                </a:effectLst>
                <a:latin typeface="Garamond" panose="02020404030301010803" pitchFamily="18" charset="0"/>
              </a:rPr>
              <a:t>Consequences</a:t>
            </a:r>
          </a:p>
        </p:txBody>
      </p:sp>
      <p:sp>
        <p:nvSpPr>
          <p:cNvPr id="6" name="Slide Number Placeholder 5"/>
          <p:cNvSpPr>
            <a:spLocks noGrp="1"/>
          </p:cNvSpPr>
          <p:nvPr>
            <p:ph type="sldNum" sz="quarter" idx="12"/>
          </p:nvPr>
        </p:nvSpPr>
        <p:spPr>
          <a:xfrm>
            <a:off x="8534400" y="6486526"/>
            <a:ext cx="2133600" cy="365125"/>
          </a:xfrm>
        </p:spPr>
        <p:txBody>
          <a:bodyPr/>
          <a:lstStyle/>
          <a:p>
            <a:fld id="{4A772401-86D6-4141-984B-36D19530844C}" type="slidenum">
              <a:rPr lang="en-US" smtClean="0"/>
              <a:t>8</a:t>
            </a:fld>
            <a:endParaRPr lang="en-US" dirty="0"/>
          </a:p>
        </p:txBody>
      </p:sp>
      <p:graphicFrame>
        <p:nvGraphicFramePr>
          <p:cNvPr id="7" name="Chart 6"/>
          <p:cNvGraphicFramePr/>
          <p:nvPr>
            <p:extLst>
              <p:ext uri="{D42A27DB-BD31-4B8C-83A1-F6EECF244321}">
                <p14:modId xmlns:p14="http://schemas.microsoft.com/office/powerpoint/2010/main" val="1444836878"/>
              </p:ext>
            </p:extLst>
          </p:nvPr>
        </p:nvGraphicFramePr>
        <p:xfrm>
          <a:off x="1524000" y="1757547"/>
          <a:ext cx="9143999" cy="509410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7575615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Strategas\RESEARCH\BLOOMBERG\DHS\SRP Slide.png"/>
          <p:cNvPicPr>
            <a:picLocks noChangeAspect="1" noChangeArrowheads="1"/>
          </p:cNvPicPr>
          <p:nvPr/>
        </p:nvPicPr>
        <p:blipFill rotWithShape="1">
          <a:blip r:embed="rId3">
            <a:extLst>
              <a:ext uri="{28A0092B-C50C-407E-A947-70E740481C1C}">
                <a14:useLocalDpi xmlns:a14="http://schemas.microsoft.com/office/drawing/2010/main" val="0"/>
              </a:ext>
            </a:extLst>
          </a:blip>
          <a:srcRect b="4635"/>
          <a:stretch/>
        </p:blipFill>
        <p:spPr bwMode="auto">
          <a:xfrm>
            <a:off x="1524000" y="-1"/>
            <a:ext cx="9144000" cy="685165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524001" y="1011035"/>
            <a:ext cx="9143999" cy="746513"/>
          </a:xfrm>
          <a:prstGeom prst="rect">
            <a:avLst/>
          </a:prstGeom>
          <a:solidFill>
            <a:schemeClr val="bg1"/>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solidFill>
                  <a:schemeClr val="tx2"/>
                </a:solidFill>
                <a:effectLst>
                  <a:outerShdw blurRad="38100" dist="38100" dir="2700000" algn="tl">
                    <a:srgbClr val="000000">
                      <a:alpha val="43137"/>
                    </a:srgbClr>
                  </a:outerShdw>
                </a:effectLst>
                <a:latin typeface="Garamond" panose="02020404030301010803" pitchFamily="18" charset="0"/>
              </a:rPr>
              <a:t>Price Stability has </a:t>
            </a:r>
            <a:r>
              <a:rPr lang="en-US" sz="3200" dirty="0" smtClean="0">
                <a:solidFill>
                  <a:schemeClr val="tx2"/>
                </a:solidFill>
                <a:effectLst>
                  <a:outerShdw blurRad="38100" dist="38100" dir="2700000" algn="tl">
                    <a:srgbClr val="000000">
                      <a:alpha val="43137"/>
                    </a:srgbClr>
                  </a:outerShdw>
                </a:effectLst>
                <a:latin typeface="Garamond" panose="02020404030301010803" pitchFamily="18" charset="0"/>
              </a:rPr>
              <a:t>Unintended </a:t>
            </a:r>
            <a:r>
              <a:rPr lang="en-US" sz="3200" dirty="0">
                <a:solidFill>
                  <a:schemeClr val="tx2"/>
                </a:solidFill>
                <a:effectLst>
                  <a:outerShdw blurRad="38100" dist="38100" dir="2700000" algn="tl">
                    <a:srgbClr val="000000">
                      <a:alpha val="43137"/>
                    </a:srgbClr>
                  </a:outerShdw>
                </a:effectLst>
                <a:latin typeface="Garamond" panose="02020404030301010803" pitchFamily="18" charset="0"/>
              </a:rPr>
              <a:t>Consequences</a:t>
            </a:r>
          </a:p>
        </p:txBody>
      </p:sp>
      <p:sp>
        <p:nvSpPr>
          <p:cNvPr id="6" name="Slide Number Placeholder 5"/>
          <p:cNvSpPr>
            <a:spLocks noGrp="1"/>
          </p:cNvSpPr>
          <p:nvPr>
            <p:ph type="sldNum" sz="quarter" idx="12"/>
          </p:nvPr>
        </p:nvSpPr>
        <p:spPr>
          <a:xfrm>
            <a:off x="8534400" y="6486526"/>
            <a:ext cx="2133600" cy="365125"/>
          </a:xfrm>
        </p:spPr>
        <p:txBody>
          <a:bodyPr/>
          <a:lstStyle/>
          <a:p>
            <a:fld id="{4A772401-86D6-4141-984B-36D19530844C}" type="slidenum">
              <a:rPr lang="en-US" smtClean="0"/>
              <a:t>9</a:t>
            </a:fld>
            <a:endParaRPr lang="en-US" dirty="0"/>
          </a:p>
        </p:txBody>
      </p:sp>
      <p:sp>
        <p:nvSpPr>
          <p:cNvPr id="8" name="Rectangle 7"/>
          <p:cNvSpPr/>
          <p:nvPr/>
        </p:nvSpPr>
        <p:spPr>
          <a:xfrm>
            <a:off x="1524001" y="1757548"/>
            <a:ext cx="5202554" cy="2031325"/>
          </a:xfrm>
          <a:prstGeom prst="rect">
            <a:avLst/>
          </a:prstGeom>
          <a:solidFill>
            <a:schemeClr val="bg1"/>
          </a:solidFill>
        </p:spPr>
        <p:txBody>
          <a:bodyPr wrap="square">
            <a:spAutoFit/>
          </a:bodyPr>
          <a:lstStyle/>
          <a:p>
            <a:pPr marL="274320" marR="274320" algn="just">
              <a:spcBef>
                <a:spcPts val="0"/>
              </a:spcBef>
              <a:spcAft>
                <a:spcPts val="0"/>
              </a:spcAft>
            </a:pPr>
            <a:r>
              <a:rPr lang="en-US" dirty="0">
                <a:latin typeface="Garamond" panose="02020404030301010803" pitchFamily="18" charset="0"/>
                <a:ea typeface="MS Mincho"/>
              </a:rPr>
              <a:t>The lesson is that complete stability is not attainable. Particularly, there’s an </a:t>
            </a:r>
            <a:r>
              <a:rPr lang="en-US" i="1" dirty="0">
                <a:latin typeface="Garamond" panose="02020404030301010803" pitchFamily="18" charset="0"/>
                <a:ea typeface="MS Mincho"/>
              </a:rPr>
              <a:t>Impossible Trinity of Stability</a:t>
            </a:r>
            <a:r>
              <a:rPr lang="en-US" dirty="0">
                <a:latin typeface="Garamond" panose="02020404030301010803" pitchFamily="18" charset="0"/>
                <a:ea typeface="MS Mincho"/>
              </a:rPr>
              <a:t>, where any effort to achieve price stability (low inflation), asset market stability (no bubbles) and social stability (no populist revolutions), is futile, because nature simply won’t allow it.</a:t>
            </a:r>
          </a:p>
        </p:txBody>
      </p:sp>
      <p:pic>
        <p:nvPicPr>
          <p:cNvPr id="12" name="Picture 2" descr="Image result for constant instabil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26554" y="1757548"/>
            <a:ext cx="3941445" cy="47289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3778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Strategas\RESEARCH\BLOOMBERG\DHS\SRP Slide.png"/>
          <p:cNvPicPr>
            <a:picLocks noChangeAspect="1" noChangeArrowheads="1"/>
          </p:cNvPicPr>
          <p:nvPr/>
        </p:nvPicPr>
        <p:blipFill rotWithShape="1">
          <a:blip r:embed="rId3">
            <a:extLst>
              <a:ext uri="{28A0092B-C50C-407E-A947-70E740481C1C}">
                <a14:useLocalDpi xmlns:a14="http://schemas.microsoft.com/office/drawing/2010/main" val="0"/>
              </a:ext>
            </a:extLst>
          </a:blip>
          <a:srcRect b="4635"/>
          <a:stretch/>
        </p:blipFill>
        <p:spPr bwMode="auto">
          <a:xfrm>
            <a:off x="1524000" y="-1"/>
            <a:ext cx="9144000" cy="685165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524001" y="1011035"/>
            <a:ext cx="9143999" cy="746513"/>
          </a:xfrm>
          <a:prstGeom prst="rect">
            <a:avLst/>
          </a:prstGeom>
          <a:solidFill>
            <a:schemeClr val="bg1"/>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smtClean="0">
                <a:solidFill>
                  <a:schemeClr val="tx2"/>
                </a:solidFill>
                <a:effectLst>
                  <a:outerShdw blurRad="38100" dist="38100" dir="2700000" algn="tl">
                    <a:srgbClr val="000000">
                      <a:alpha val="43137"/>
                    </a:srgbClr>
                  </a:outerShdw>
                </a:effectLst>
                <a:latin typeface="Garamond" panose="02020404030301010803" pitchFamily="18" charset="0"/>
              </a:rPr>
              <a:t>At Economic “Absolute Zero” Bonds Become Puts</a:t>
            </a:r>
            <a:endParaRPr lang="en-US" sz="3200" dirty="0">
              <a:solidFill>
                <a:schemeClr val="tx2"/>
              </a:solidFill>
              <a:effectLst>
                <a:outerShdw blurRad="38100" dist="38100" dir="2700000" algn="tl">
                  <a:srgbClr val="000000">
                    <a:alpha val="43137"/>
                  </a:srgbClr>
                </a:outerShdw>
              </a:effectLst>
              <a:latin typeface="Garamond" panose="02020404030301010803" pitchFamily="18" charset="0"/>
            </a:endParaRPr>
          </a:p>
        </p:txBody>
      </p:sp>
      <p:sp>
        <p:nvSpPr>
          <p:cNvPr id="6" name="Slide Number Placeholder 5"/>
          <p:cNvSpPr>
            <a:spLocks noGrp="1"/>
          </p:cNvSpPr>
          <p:nvPr>
            <p:ph type="sldNum" sz="quarter" idx="12"/>
          </p:nvPr>
        </p:nvSpPr>
        <p:spPr>
          <a:xfrm>
            <a:off x="8534400" y="6486526"/>
            <a:ext cx="2133600" cy="365125"/>
          </a:xfrm>
        </p:spPr>
        <p:txBody>
          <a:bodyPr/>
          <a:lstStyle/>
          <a:p>
            <a:fld id="{4A772401-86D6-4141-984B-36D19530844C}" type="slidenum">
              <a:rPr lang="en-US" smtClean="0"/>
              <a:t>10</a:t>
            </a:fld>
            <a:endParaRPr lang="en-US" dirty="0"/>
          </a:p>
        </p:txBody>
      </p:sp>
      <p:sp>
        <p:nvSpPr>
          <p:cNvPr id="8" name="Rectangle 7"/>
          <p:cNvSpPr/>
          <p:nvPr/>
        </p:nvSpPr>
        <p:spPr>
          <a:xfrm>
            <a:off x="1524001" y="1757548"/>
            <a:ext cx="5202554" cy="4524315"/>
          </a:xfrm>
          <a:prstGeom prst="rect">
            <a:avLst/>
          </a:prstGeom>
          <a:solidFill>
            <a:schemeClr val="bg1"/>
          </a:solidFill>
        </p:spPr>
        <p:txBody>
          <a:bodyPr wrap="square">
            <a:spAutoFit/>
          </a:bodyPr>
          <a:lstStyle/>
          <a:p>
            <a:pPr marL="274320" marR="274320" algn="just">
              <a:spcBef>
                <a:spcPts val="0"/>
              </a:spcBef>
              <a:spcAft>
                <a:spcPts val="0"/>
              </a:spcAft>
            </a:pPr>
            <a:r>
              <a:rPr lang="en-US" dirty="0" smtClean="0">
                <a:latin typeface="Garamond" panose="02020404030301010803" pitchFamily="18" charset="0"/>
                <a:ea typeface="MS Mincho"/>
              </a:rPr>
              <a:t>When a Central Bank mandate of price stability collides with an economy that’s </a:t>
            </a:r>
            <a:r>
              <a:rPr lang="en-US" dirty="0" err="1" smtClean="0">
                <a:latin typeface="Garamond" panose="02020404030301010803" pitchFamily="18" charset="0"/>
                <a:ea typeface="MS Mincho"/>
              </a:rPr>
              <a:t>flatlining</a:t>
            </a:r>
            <a:r>
              <a:rPr lang="en-US" dirty="0" smtClean="0">
                <a:latin typeface="Garamond" panose="02020404030301010803" pitchFamily="18" charset="0"/>
                <a:ea typeface="MS Mincho"/>
              </a:rPr>
              <a:t>, you approach “economic absolute zero”.</a:t>
            </a:r>
          </a:p>
          <a:p>
            <a:pPr marL="274320" marR="274320" algn="just">
              <a:spcBef>
                <a:spcPts val="0"/>
              </a:spcBef>
              <a:spcAft>
                <a:spcPts val="0"/>
              </a:spcAft>
            </a:pPr>
            <a:endParaRPr lang="en-US" dirty="0">
              <a:latin typeface="Garamond" panose="02020404030301010803" pitchFamily="18" charset="0"/>
              <a:ea typeface="MS Mincho"/>
            </a:endParaRPr>
          </a:p>
          <a:p>
            <a:pPr marL="274320" marR="274320" algn="just">
              <a:spcBef>
                <a:spcPts val="0"/>
              </a:spcBef>
              <a:spcAft>
                <a:spcPts val="0"/>
              </a:spcAft>
            </a:pPr>
            <a:r>
              <a:rPr lang="en-US" b="1" u="sng" dirty="0" smtClean="0">
                <a:latin typeface="Garamond" panose="02020404030301010803" pitchFamily="18" charset="0"/>
                <a:ea typeface="MS Mincho"/>
              </a:rPr>
              <a:t>At economic absolute zero, much like physical absolute zero, “particles” behave rather oddly. In our economic universe, convexity becomes a perfect substitute for long beta volatility (equity, credit, or commodity beta).</a:t>
            </a:r>
          </a:p>
          <a:p>
            <a:pPr marL="274320" marR="274320" algn="just">
              <a:spcBef>
                <a:spcPts val="0"/>
              </a:spcBef>
              <a:spcAft>
                <a:spcPts val="0"/>
              </a:spcAft>
            </a:pPr>
            <a:endParaRPr lang="en-US" dirty="0" smtClean="0">
              <a:latin typeface="Garamond" panose="02020404030301010803" pitchFamily="18" charset="0"/>
              <a:ea typeface="MS Mincho"/>
            </a:endParaRPr>
          </a:p>
          <a:p>
            <a:pPr marL="274320" marR="274320" algn="just">
              <a:spcBef>
                <a:spcPts val="0"/>
              </a:spcBef>
              <a:spcAft>
                <a:spcPts val="0"/>
              </a:spcAft>
            </a:pPr>
            <a:r>
              <a:rPr lang="en-US" b="1" u="sng" dirty="0" smtClean="0">
                <a:latin typeface="Garamond" panose="02020404030301010803" pitchFamily="18" charset="0"/>
                <a:ea typeface="MS Mincho"/>
              </a:rPr>
              <a:t>As a result, credit risk free bonds begin to behave more like long puts on beta, but puts that PAY the BUYER. To negate this effect, and to keep markets internally consistent, term premiums begin to go negative!</a:t>
            </a:r>
            <a:endParaRPr lang="en-US" b="1" u="sng" dirty="0">
              <a:latin typeface="Garamond" panose="02020404030301010803" pitchFamily="18" charset="0"/>
              <a:ea typeface="MS Mincho"/>
            </a:endParaRPr>
          </a:p>
        </p:txBody>
      </p:sp>
      <p:pic>
        <p:nvPicPr>
          <p:cNvPr id="5122" name="Picture 2" descr="Image result for absolute zero quantum mechanic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10285" y="1757548"/>
            <a:ext cx="4057716" cy="2705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99996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Strategas\RESEARCH\BLOOMBERG\DHS\SRP Slide.png"/>
          <p:cNvPicPr>
            <a:picLocks noChangeAspect="1" noChangeArrowheads="1"/>
          </p:cNvPicPr>
          <p:nvPr/>
        </p:nvPicPr>
        <p:blipFill rotWithShape="1">
          <a:blip r:embed="rId3">
            <a:extLst>
              <a:ext uri="{28A0092B-C50C-407E-A947-70E740481C1C}">
                <a14:useLocalDpi xmlns:a14="http://schemas.microsoft.com/office/drawing/2010/main" val="0"/>
              </a:ext>
            </a:extLst>
          </a:blip>
          <a:srcRect b="4635"/>
          <a:stretch/>
        </p:blipFill>
        <p:spPr bwMode="auto">
          <a:xfrm>
            <a:off x="1524000" y="-1"/>
            <a:ext cx="9144000" cy="685165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524001" y="1011035"/>
            <a:ext cx="9143999" cy="746513"/>
          </a:xfrm>
          <a:prstGeom prst="rect">
            <a:avLst/>
          </a:prstGeom>
          <a:solidFill>
            <a:schemeClr val="bg1"/>
          </a:solid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solidFill>
                  <a:schemeClr val="tx2"/>
                </a:solidFill>
                <a:effectLst>
                  <a:outerShdw blurRad="38100" dist="38100" dir="2700000" algn="tl">
                    <a:srgbClr val="000000">
                      <a:alpha val="43137"/>
                    </a:srgbClr>
                  </a:outerShdw>
                </a:effectLst>
                <a:latin typeface="Garamond" panose="02020404030301010803" pitchFamily="18" charset="0"/>
              </a:rPr>
              <a:t>What is the Term Premium?</a:t>
            </a:r>
          </a:p>
        </p:txBody>
      </p:sp>
      <p:sp>
        <p:nvSpPr>
          <p:cNvPr id="6" name="Slide Number Placeholder 5"/>
          <p:cNvSpPr>
            <a:spLocks noGrp="1"/>
          </p:cNvSpPr>
          <p:nvPr>
            <p:ph type="sldNum" sz="quarter" idx="12"/>
          </p:nvPr>
        </p:nvSpPr>
        <p:spPr>
          <a:xfrm>
            <a:off x="8534400" y="6486526"/>
            <a:ext cx="2133600" cy="365125"/>
          </a:xfrm>
        </p:spPr>
        <p:txBody>
          <a:bodyPr/>
          <a:lstStyle/>
          <a:p>
            <a:fld id="{4A772401-86D6-4141-984B-36D19530844C}" type="slidenum">
              <a:rPr lang="en-US" smtClean="0"/>
              <a:t>11</a:t>
            </a:fld>
            <a:endParaRPr lang="en-US" dirty="0"/>
          </a:p>
        </p:txBody>
      </p:sp>
      <p:sp>
        <p:nvSpPr>
          <p:cNvPr id="8" name="Rectangle 7"/>
          <p:cNvSpPr/>
          <p:nvPr/>
        </p:nvSpPr>
        <p:spPr>
          <a:xfrm>
            <a:off x="1524002" y="1757548"/>
            <a:ext cx="9143998" cy="4154984"/>
          </a:xfrm>
          <a:prstGeom prst="rect">
            <a:avLst/>
          </a:prstGeom>
          <a:solidFill>
            <a:schemeClr val="bg1"/>
          </a:solidFill>
        </p:spPr>
        <p:txBody>
          <a:bodyPr wrap="square">
            <a:spAutoFit/>
          </a:bodyPr>
          <a:lstStyle/>
          <a:p>
            <a:pPr marL="274320" marR="274320" algn="ctr">
              <a:spcBef>
                <a:spcPts val="0"/>
              </a:spcBef>
              <a:spcAft>
                <a:spcPts val="0"/>
              </a:spcAft>
            </a:pPr>
            <a:r>
              <a:rPr lang="en-US" sz="2400" b="1" dirty="0">
                <a:latin typeface="Garamond" panose="02020404030301010803" pitchFamily="18" charset="0"/>
                <a:ea typeface="MS Mincho"/>
              </a:rPr>
              <a:t>FACTS &amp; MYTHS ABOUT THE TERM </a:t>
            </a:r>
            <a:r>
              <a:rPr lang="en-US" sz="2400" b="1" dirty="0" smtClean="0">
                <a:latin typeface="Garamond" panose="02020404030301010803" pitchFamily="18" charset="0"/>
                <a:ea typeface="MS Mincho"/>
              </a:rPr>
              <a:t>PREMIUM</a:t>
            </a:r>
          </a:p>
          <a:p>
            <a:pPr marL="274320" marR="274320" algn="ctr">
              <a:spcBef>
                <a:spcPts val="0"/>
              </a:spcBef>
              <a:spcAft>
                <a:spcPts val="0"/>
              </a:spcAft>
            </a:pPr>
            <a:endParaRPr lang="en-US" sz="2400" b="1" dirty="0">
              <a:effectLst/>
              <a:latin typeface="Garamond" panose="02020404030301010803" pitchFamily="18" charset="0"/>
              <a:ea typeface="MS Mincho"/>
            </a:endParaRPr>
          </a:p>
          <a:p>
            <a:pPr marL="617220" marR="274320" indent="-342900" algn="just">
              <a:spcBef>
                <a:spcPts val="0"/>
              </a:spcBef>
              <a:spcAft>
                <a:spcPts val="0"/>
              </a:spcAft>
              <a:buAutoNum type="arabicParenR"/>
            </a:pPr>
            <a:r>
              <a:rPr lang="en-US" b="1" u="sng" dirty="0" smtClean="0">
                <a:latin typeface="Garamond" panose="02020404030301010803" pitchFamily="18" charset="0"/>
                <a:ea typeface="MS Mincho"/>
              </a:rPr>
              <a:t>The </a:t>
            </a:r>
            <a:r>
              <a:rPr lang="en-US" b="1" u="sng" dirty="0">
                <a:latin typeface="Garamond" panose="02020404030301010803" pitchFamily="18" charset="0"/>
                <a:ea typeface="MS Mincho"/>
              </a:rPr>
              <a:t>term premium should always be positive for every point on the curve: </a:t>
            </a:r>
            <a:endParaRPr lang="en-US" b="1" u="sng" dirty="0" smtClean="0">
              <a:latin typeface="Garamond" panose="02020404030301010803" pitchFamily="18" charset="0"/>
              <a:ea typeface="MS Mincho"/>
            </a:endParaRPr>
          </a:p>
          <a:p>
            <a:pPr marL="274320" marR="274320" algn="just">
              <a:spcBef>
                <a:spcPts val="0"/>
              </a:spcBef>
              <a:spcAft>
                <a:spcPts val="0"/>
              </a:spcAft>
            </a:pPr>
            <a:endParaRPr lang="en-US" b="1" u="sng" dirty="0">
              <a:latin typeface="Garamond" panose="02020404030301010803" pitchFamily="18" charset="0"/>
              <a:ea typeface="MS Mincho"/>
            </a:endParaRPr>
          </a:p>
          <a:p>
            <a:pPr marL="274320" marR="274320" algn="just">
              <a:spcBef>
                <a:spcPts val="0"/>
              </a:spcBef>
              <a:spcAft>
                <a:spcPts val="0"/>
              </a:spcAft>
            </a:pPr>
            <a:r>
              <a:rPr lang="en-US" dirty="0" smtClean="0">
                <a:latin typeface="Garamond" panose="02020404030301010803" pitchFamily="18" charset="0"/>
                <a:ea typeface="MS Mincho"/>
              </a:rPr>
              <a:t>		TRUE</a:t>
            </a:r>
            <a:r>
              <a:rPr lang="en-US" dirty="0">
                <a:latin typeface="Garamond" panose="02020404030301010803" pitchFamily="18" charset="0"/>
                <a:ea typeface="MS Mincho"/>
              </a:rPr>
              <a:t>: The reason for this is that the term premium is a measure of market implied </a:t>
            </a:r>
            <a:r>
              <a:rPr lang="en-US" dirty="0" smtClean="0">
                <a:latin typeface="Garamond" panose="02020404030301010803" pitchFamily="18" charset="0"/>
                <a:ea typeface="MS Mincho"/>
              </a:rPr>
              <a:t>		volatility</a:t>
            </a:r>
            <a:r>
              <a:rPr lang="en-US" dirty="0">
                <a:latin typeface="Garamond" panose="02020404030301010803" pitchFamily="18" charset="0"/>
                <a:ea typeface="MS Mincho"/>
              </a:rPr>
              <a:t>, though in yield form. The more uncertain we are about the path of short </a:t>
            </a:r>
            <a:r>
              <a:rPr lang="en-US" dirty="0" smtClean="0">
                <a:latin typeface="Garamond" panose="02020404030301010803" pitchFamily="18" charset="0"/>
                <a:ea typeface="MS Mincho"/>
              </a:rPr>
              <a:t>		rates</a:t>
            </a:r>
            <a:r>
              <a:rPr lang="en-US" dirty="0">
                <a:latin typeface="Garamond" panose="02020404030301010803" pitchFamily="18" charset="0"/>
                <a:ea typeface="MS Mincho"/>
              </a:rPr>
              <a:t>, the higher the yield we require to compensate for this (though convexity actually </a:t>
            </a:r>
            <a:r>
              <a:rPr lang="en-US" dirty="0" smtClean="0">
                <a:latin typeface="Garamond" panose="02020404030301010803" pitchFamily="18" charset="0"/>
                <a:ea typeface="MS Mincho"/>
              </a:rPr>
              <a:t>		tends </a:t>
            </a:r>
            <a:r>
              <a:rPr lang="en-US" dirty="0">
                <a:latin typeface="Garamond" panose="02020404030301010803" pitchFamily="18" charset="0"/>
                <a:ea typeface="MS Mincho"/>
              </a:rPr>
              <a:t>to mute this impact and it’s part of the reason why a term premium model for </a:t>
            </a:r>
            <a:r>
              <a:rPr lang="en-US" dirty="0" smtClean="0">
                <a:latin typeface="Garamond" panose="02020404030301010803" pitchFamily="18" charset="0"/>
                <a:ea typeface="MS Mincho"/>
              </a:rPr>
              <a:t>		yields </a:t>
            </a:r>
            <a:r>
              <a:rPr lang="en-US" dirty="0">
                <a:latin typeface="Garamond" panose="02020404030301010803" pitchFamily="18" charset="0"/>
                <a:ea typeface="MS Mincho"/>
              </a:rPr>
              <a:t>beyond 10 years of maturity is somewhat suspect). But given any bond’s </a:t>
            </a:r>
            <a:r>
              <a:rPr lang="en-US" dirty="0" smtClean="0">
                <a:latin typeface="Garamond" panose="02020404030301010803" pitchFamily="18" charset="0"/>
                <a:ea typeface="MS Mincho"/>
              </a:rPr>
              <a:t>			duration</a:t>
            </a:r>
            <a:r>
              <a:rPr lang="en-US" dirty="0">
                <a:latin typeface="Garamond" panose="02020404030301010803" pitchFamily="18" charset="0"/>
                <a:ea typeface="MS Mincho"/>
              </a:rPr>
              <a:t>, we can transform this into a call premium in dollar form, just like a call </a:t>
            </a:r>
            <a:r>
              <a:rPr lang="en-US" dirty="0" smtClean="0">
                <a:latin typeface="Garamond" panose="02020404030301010803" pitchFamily="18" charset="0"/>
                <a:ea typeface="MS Mincho"/>
              </a:rPr>
              <a:t>			premium on </a:t>
            </a:r>
            <a:r>
              <a:rPr lang="en-US" dirty="0">
                <a:latin typeface="Garamond" panose="02020404030301010803" pitchFamily="18" charset="0"/>
                <a:ea typeface="MS Mincho"/>
              </a:rPr>
              <a:t>a stock. So a negative term premium means that the buyer of the call </a:t>
            </a:r>
            <a:r>
              <a:rPr lang="en-US" dirty="0" smtClean="0">
                <a:latin typeface="Garamond" panose="02020404030301010803" pitchFamily="18" charset="0"/>
                <a:ea typeface="MS Mincho"/>
              </a:rPr>
              <a:t>			option </a:t>
            </a:r>
            <a:r>
              <a:rPr lang="en-US" dirty="0">
                <a:latin typeface="Garamond" panose="02020404030301010803" pitchFamily="18" charset="0"/>
                <a:ea typeface="MS Mincho"/>
              </a:rPr>
              <a:t>(in this case the U.S. Treasury) is being paid for the option it’s buying to term </a:t>
            </a:r>
            <a:r>
              <a:rPr lang="en-US" dirty="0" smtClean="0">
                <a:latin typeface="Garamond" panose="02020404030301010803" pitchFamily="18" charset="0"/>
                <a:ea typeface="MS Mincho"/>
              </a:rPr>
              <a:t>		out </a:t>
            </a:r>
            <a:r>
              <a:rPr lang="en-US" dirty="0">
                <a:latin typeface="Garamond" panose="02020404030301010803" pitchFamily="18" charset="0"/>
                <a:ea typeface="MS Mincho"/>
              </a:rPr>
              <a:t>its debt</a:t>
            </a:r>
          </a:p>
          <a:p>
            <a:pPr marL="274320" marR="274320" algn="ctr">
              <a:spcBef>
                <a:spcPts val="0"/>
              </a:spcBef>
              <a:spcAft>
                <a:spcPts val="0"/>
              </a:spcAft>
            </a:pPr>
            <a:endParaRPr lang="en-US" b="1" dirty="0">
              <a:effectLst/>
              <a:latin typeface="Times New Roman" panose="02020603050405020304" pitchFamily="18" charset="0"/>
              <a:ea typeface="MS Mincho"/>
            </a:endParaRPr>
          </a:p>
        </p:txBody>
      </p:sp>
      <p:sp>
        <p:nvSpPr>
          <p:cNvPr id="2" name="AutoShape 6" descr="Image result for island of stability element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99380818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Strategas\RESEARCH\BLOOMBERG\DHS\SRP Slide.png"/>
          <p:cNvPicPr>
            <a:picLocks noChangeAspect="1" noChangeArrowheads="1"/>
          </p:cNvPicPr>
          <p:nvPr/>
        </p:nvPicPr>
        <p:blipFill rotWithShape="1">
          <a:blip r:embed="rId3">
            <a:extLst>
              <a:ext uri="{28A0092B-C50C-407E-A947-70E740481C1C}">
                <a14:useLocalDpi xmlns:a14="http://schemas.microsoft.com/office/drawing/2010/main" val="0"/>
              </a:ext>
            </a:extLst>
          </a:blip>
          <a:srcRect b="4635"/>
          <a:stretch/>
        </p:blipFill>
        <p:spPr bwMode="auto">
          <a:xfrm>
            <a:off x="1524000" y="-1"/>
            <a:ext cx="9144000" cy="685165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524001" y="1011035"/>
            <a:ext cx="9143999" cy="746513"/>
          </a:xfrm>
          <a:prstGeom prst="rect">
            <a:avLst/>
          </a:prstGeom>
          <a:solidFill>
            <a:schemeClr val="bg1"/>
          </a:solid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solidFill>
                  <a:schemeClr val="tx2"/>
                </a:solidFill>
                <a:effectLst>
                  <a:outerShdw blurRad="38100" dist="38100" dir="2700000" algn="tl">
                    <a:srgbClr val="000000">
                      <a:alpha val="43137"/>
                    </a:srgbClr>
                  </a:outerShdw>
                </a:effectLst>
                <a:latin typeface="Garamond" panose="02020404030301010803" pitchFamily="18" charset="0"/>
              </a:rPr>
              <a:t>What is the Term Premium?</a:t>
            </a:r>
          </a:p>
        </p:txBody>
      </p:sp>
      <p:sp>
        <p:nvSpPr>
          <p:cNvPr id="6" name="Slide Number Placeholder 5"/>
          <p:cNvSpPr>
            <a:spLocks noGrp="1"/>
          </p:cNvSpPr>
          <p:nvPr>
            <p:ph type="sldNum" sz="quarter" idx="12"/>
          </p:nvPr>
        </p:nvSpPr>
        <p:spPr>
          <a:xfrm>
            <a:off x="8534400" y="6486526"/>
            <a:ext cx="2133600" cy="365125"/>
          </a:xfrm>
        </p:spPr>
        <p:txBody>
          <a:bodyPr/>
          <a:lstStyle/>
          <a:p>
            <a:fld id="{4A772401-86D6-4141-984B-36D19530844C}" type="slidenum">
              <a:rPr lang="en-US" smtClean="0"/>
              <a:t>12</a:t>
            </a:fld>
            <a:endParaRPr lang="en-US" dirty="0"/>
          </a:p>
        </p:txBody>
      </p:sp>
      <p:sp>
        <p:nvSpPr>
          <p:cNvPr id="8" name="Rectangle 7"/>
          <p:cNvSpPr/>
          <p:nvPr/>
        </p:nvSpPr>
        <p:spPr>
          <a:xfrm>
            <a:off x="1524002" y="1757548"/>
            <a:ext cx="9143998" cy="4985980"/>
          </a:xfrm>
          <a:prstGeom prst="rect">
            <a:avLst/>
          </a:prstGeom>
          <a:solidFill>
            <a:schemeClr val="bg1"/>
          </a:solidFill>
        </p:spPr>
        <p:txBody>
          <a:bodyPr wrap="square">
            <a:spAutoFit/>
          </a:bodyPr>
          <a:lstStyle/>
          <a:p>
            <a:pPr marL="274320" marR="274320" algn="ctr">
              <a:spcBef>
                <a:spcPts val="0"/>
              </a:spcBef>
              <a:spcAft>
                <a:spcPts val="0"/>
              </a:spcAft>
            </a:pPr>
            <a:r>
              <a:rPr lang="en-US" sz="2400" b="1" dirty="0">
                <a:latin typeface="Garamond" panose="02020404030301010803" pitchFamily="18" charset="0"/>
                <a:ea typeface="MS Mincho"/>
              </a:rPr>
              <a:t>FACTS &amp; MYTHS ABOUT THE TERM </a:t>
            </a:r>
            <a:r>
              <a:rPr lang="en-US" sz="2400" b="1" dirty="0" smtClean="0">
                <a:latin typeface="Garamond" panose="02020404030301010803" pitchFamily="18" charset="0"/>
                <a:ea typeface="MS Mincho"/>
              </a:rPr>
              <a:t>PREMIUM</a:t>
            </a:r>
          </a:p>
          <a:p>
            <a:pPr marL="274320" marR="274320" algn="ctr">
              <a:spcBef>
                <a:spcPts val="0"/>
              </a:spcBef>
              <a:spcAft>
                <a:spcPts val="0"/>
              </a:spcAft>
            </a:pPr>
            <a:endParaRPr lang="en-US" sz="2400" b="1" dirty="0">
              <a:effectLst/>
              <a:latin typeface="Garamond" panose="02020404030301010803" pitchFamily="18" charset="0"/>
              <a:ea typeface="MS Mincho"/>
            </a:endParaRPr>
          </a:p>
          <a:p>
            <a:pPr marL="274320" marR="274320" algn="just">
              <a:spcBef>
                <a:spcPts val="0"/>
              </a:spcBef>
              <a:spcAft>
                <a:spcPts val="0"/>
              </a:spcAft>
            </a:pPr>
            <a:r>
              <a:rPr lang="en-US" b="1" dirty="0" smtClean="0">
                <a:latin typeface="Garamond" panose="02020404030301010803" pitchFamily="18" charset="0"/>
                <a:ea typeface="MS Mincho"/>
              </a:rPr>
              <a:t>2) </a:t>
            </a:r>
            <a:r>
              <a:rPr lang="en-US" b="1" u="sng" dirty="0">
                <a:latin typeface="Garamond" panose="02020404030301010803" pitchFamily="18" charset="0"/>
                <a:ea typeface="MS Mincho"/>
              </a:rPr>
              <a:t>The term premium should almost always be upward sloping between 0 and 10 years: </a:t>
            </a:r>
            <a:endParaRPr lang="en-US" b="1" u="sng" dirty="0" smtClean="0">
              <a:latin typeface="Garamond" panose="02020404030301010803" pitchFamily="18" charset="0"/>
              <a:ea typeface="MS Mincho"/>
            </a:endParaRPr>
          </a:p>
          <a:p>
            <a:pPr marL="274320" marR="274320" algn="just">
              <a:spcBef>
                <a:spcPts val="0"/>
              </a:spcBef>
              <a:spcAft>
                <a:spcPts val="0"/>
              </a:spcAft>
            </a:pPr>
            <a:endParaRPr lang="en-US" b="1" u="sng" dirty="0">
              <a:latin typeface="Garamond" panose="02020404030301010803" pitchFamily="18" charset="0"/>
              <a:ea typeface="MS Mincho"/>
            </a:endParaRPr>
          </a:p>
          <a:p>
            <a:pPr marL="274320" marR="274320" algn="just">
              <a:spcBef>
                <a:spcPts val="0"/>
              </a:spcBef>
              <a:spcAft>
                <a:spcPts val="0"/>
              </a:spcAft>
            </a:pPr>
            <a:r>
              <a:rPr lang="en-US" dirty="0" smtClean="0">
                <a:latin typeface="Garamond" panose="02020404030301010803" pitchFamily="18" charset="0"/>
                <a:ea typeface="MS Mincho"/>
              </a:rPr>
              <a:t>		TRUE</a:t>
            </a:r>
            <a:r>
              <a:rPr lang="en-US" dirty="0">
                <a:latin typeface="Garamond" panose="02020404030301010803" pitchFamily="18" charset="0"/>
                <a:ea typeface="MS Mincho"/>
              </a:rPr>
              <a:t>: This follows from point 1), but another way of thinking about it is that the fair </a:t>
            </a:r>
            <a:r>
              <a:rPr lang="en-US" dirty="0" smtClean="0">
                <a:latin typeface="Garamond" panose="02020404030301010803" pitchFamily="18" charset="0"/>
                <a:ea typeface="MS Mincho"/>
              </a:rPr>
              <a:t>		value </a:t>
            </a:r>
            <a:r>
              <a:rPr lang="en-US" dirty="0">
                <a:latin typeface="Garamond" panose="02020404030301010803" pitchFamily="18" charset="0"/>
                <a:ea typeface="MS Mincho"/>
              </a:rPr>
              <a:t>for every maturity is similar to the “at the money” forward price of the bond. So </a:t>
            </a:r>
            <a:r>
              <a:rPr lang="en-US" dirty="0" smtClean="0">
                <a:latin typeface="Garamond" panose="02020404030301010803" pitchFamily="18" charset="0"/>
                <a:ea typeface="MS Mincho"/>
              </a:rPr>
              <a:t>		if </a:t>
            </a:r>
            <a:r>
              <a:rPr lang="en-US" dirty="0">
                <a:latin typeface="Garamond" panose="02020404030301010803" pitchFamily="18" charset="0"/>
                <a:ea typeface="MS Mincho"/>
              </a:rPr>
              <a:t>the term premium on the 2 year TSY is higher than the term premium on the 10 </a:t>
            </a:r>
            <a:r>
              <a:rPr lang="en-US" dirty="0" smtClean="0">
                <a:latin typeface="Garamond" panose="02020404030301010803" pitchFamily="18" charset="0"/>
                <a:ea typeface="MS Mincho"/>
              </a:rPr>
              <a:t>		year</a:t>
            </a:r>
            <a:r>
              <a:rPr lang="en-US" dirty="0">
                <a:latin typeface="Garamond" panose="02020404030301010803" pitchFamily="18" charset="0"/>
                <a:ea typeface="MS Mincho"/>
              </a:rPr>
              <a:t>, then it suggests that the call option premium on a 2 year option may be too high </a:t>
            </a:r>
            <a:r>
              <a:rPr lang="en-US" dirty="0" smtClean="0">
                <a:latin typeface="Garamond" panose="02020404030301010803" pitchFamily="18" charset="0"/>
                <a:ea typeface="MS Mincho"/>
              </a:rPr>
              <a:t>		vs </a:t>
            </a:r>
            <a:r>
              <a:rPr lang="en-US" dirty="0">
                <a:latin typeface="Garamond" panose="02020404030301010803" pitchFamily="18" charset="0"/>
                <a:ea typeface="MS Mincho"/>
              </a:rPr>
              <a:t>the 10 year option premium, because it may imply that the call option for the 2 year </a:t>
            </a:r>
            <a:r>
              <a:rPr lang="en-US" dirty="0" smtClean="0">
                <a:latin typeface="Garamond" panose="02020404030301010803" pitchFamily="18" charset="0"/>
                <a:ea typeface="MS Mincho"/>
              </a:rPr>
              <a:t>		premium </a:t>
            </a:r>
            <a:r>
              <a:rPr lang="en-US" dirty="0">
                <a:latin typeface="Garamond" panose="02020404030301010803" pitchFamily="18" charset="0"/>
                <a:ea typeface="MS Mincho"/>
              </a:rPr>
              <a:t>is larger than the call option premium for a 10 year option, even though both </a:t>
            </a:r>
            <a:r>
              <a:rPr lang="en-US" dirty="0" smtClean="0">
                <a:latin typeface="Garamond" panose="02020404030301010803" pitchFamily="18" charset="0"/>
                <a:ea typeface="MS Mincho"/>
              </a:rPr>
              <a:t>		are </a:t>
            </a:r>
            <a:r>
              <a:rPr lang="en-US" dirty="0">
                <a:latin typeface="Garamond" panose="02020404030301010803" pitchFamily="18" charset="0"/>
                <a:ea typeface="MS Mincho"/>
              </a:rPr>
              <a:t>struck at the money. That can’t happen. Now, technically, it’s the dollar price term </a:t>
            </a:r>
            <a:r>
              <a:rPr lang="en-US" dirty="0" smtClean="0">
                <a:latin typeface="Garamond" panose="02020404030301010803" pitchFamily="18" charset="0"/>
                <a:ea typeface="MS Mincho"/>
              </a:rPr>
              <a:t>		premium </a:t>
            </a:r>
            <a:r>
              <a:rPr lang="en-US" dirty="0">
                <a:latin typeface="Garamond" panose="02020404030301010803" pitchFamily="18" charset="0"/>
                <a:ea typeface="MS Mincho"/>
              </a:rPr>
              <a:t>that can’t be smaller for the 10 year term note vs a shorter maturity, not the </a:t>
            </a:r>
            <a:r>
              <a:rPr lang="en-US" dirty="0" smtClean="0">
                <a:latin typeface="Garamond" panose="02020404030301010803" pitchFamily="18" charset="0"/>
                <a:ea typeface="MS Mincho"/>
              </a:rPr>
              <a:t>		yield </a:t>
            </a:r>
            <a:r>
              <a:rPr lang="en-US" dirty="0">
                <a:latin typeface="Garamond" panose="02020404030301010803" pitchFamily="18" charset="0"/>
                <a:ea typeface="MS Mincho"/>
              </a:rPr>
              <a:t>term premium. But what we find is that in order not to violate option pricing </a:t>
            </a:r>
            <a:r>
              <a:rPr lang="en-US" dirty="0" smtClean="0">
                <a:latin typeface="Garamond" panose="02020404030301010803" pitchFamily="18" charset="0"/>
                <a:ea typeface="MS Mincho"/>
              </a:rPr>
              <a:t>		arbitrages</a:t>
            </a:r>
            <a:r>
              <a:rPr lang="en-US" dirty="0">
                <a:latin typeface="Garamond" panose="02020404030301010803" pitchFamily="18" charset="0"/>
                <a:ea typeface="MS Mincho"/>
              </a:rPr>
              <a:t>, the yield term premium should also almost always be upward sloping as well </a:t>
            </a:r>
            <a:r>
              <a:rPr lang="en-US" dirty="0" smtClean="0">
                <a:latin typeface="Garamond" panose="02020404030301010803" pitchFamily="18" charset="0"/>
                <a:ea typeface="MS Mincho"/>
              </a:rPr>
              <a:t>		(</a:t>
            </a:r>
            <a:r>
              <a:rPr lang="en-US" dirty="0">
                <a:latin typeface="Garamond" panose="02020404030301010803" pitchFamily="18" charset="0"/>
                <a:ea typeface="MS Mincho"/>
              </a:rPr>
              <a:t>it’s a bit more complex than this, because the option we’re valuing here seems to be </a:t>
            </a:r>
            <a:r>
              <a:rPr lang="en-US" dirty="0" smtClean="0">
                <a:latin typeface="Garamond" panose="02020404030301010803" pitchFamily="18" charset="0"/>
                <a:ea typeface="MS Mincho"/>
              </a:rPr>
              <a:t>		“</a:t>
            </a:r>
            <a:r>
              <a:rPr lang="en-US" dirty="0">
                <a:latin typeface="Garamond" panose="02020404030301010803" pitchFamily="18" charset="0"/>
                <a:ea typeface="MS Mincho"/>
              </a:rPr>
              <a:t>path dependent”, and coupons distort this a bit too, but intuitively, it’s very difficult to </a:t>
            </a:r>
            <a:r>
              <a:rPr lang="en-US" dirty="0" smtClean="0">
                <a:latin typeface="Garamond" panose="02020404030301010803" pitchFamily="18" charset="0"/>
                <a:ea typeface="MS Mincho"/>
              </a:rPr>
              <a:t>		get </a:t>
            </a:r>
            <a:r>
              <a:rPr lang="en-US" dirty="0">
                <a:latin typeface="Garamond" panose="02020404030301010803" pitchFamily="18" charset="0"/>
                <a:ea typeface="MS Mincho"/>
              </a:rPr>
              <a:t>a downward sloping term premium. </a:t>
            </a:r>
            <a:endParaRPr lang="en-US" b="1" dirty="0">
              <a:effectLst/>
              <a:latin typeface="Times New Roman" panose="02020603050405020304" pitchFamily="18" charset="0"/>
              <a:ea typeface="MS Mincho"/>
            </a:endParaRPr>
          </a:p>
        </p:txBody>
      </p:sp>
      <p:sp>
        <p:nvSpPr>
          <p:cNvPr id="2" name="AutoShape 6" descr="Image result for island of stability element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8741051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Strategas\RESEARCH\BLOOMBERG\DHS\SRP Slide.png"/>
          <p:cNvPicPr>
            <a:picLocks noChangeAspect="1" noChangeArrowheads="1"/>
          </p:cNvPicPr>
          <p:nvPr/>
        </p:nvPicPr>
        <p:blipFill rotWithShape="1">
          <a:blip r:embed="rId3">
            <a:extLst>
              <a:ext uri="{28A0092B-C50C-407E-A947-70E740481C1C}">
                <a14:useLocalDpi xmlns:a14="http://schemas.microsoft.com/office/drawing/2010/main" val="0"/>
              </a:ext>
            </a:extLst>
          </a:blip>
          <a:srcRect b="4635"/>
          <a:stretch/>
        </p:blipFill>
        <p:spPr bwMode="auto">
          <a:xfrm>
            <a:off x="1524000" y="-1"/>
            <a:ext cx="9144000" cy="685165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524001" y="1011035"/>
            <a:ext cx="9143999" cy="746513"/>
          </a:xfrm>
          <a:prstGeom prst="rect">
            <a:avLst/>
          </a:prstGeom>
          <a:solidFill>
            <a:schemeClr val="bg1"/>
          </a:solid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solidFill>
                  <a:schemeClr val="tx2"/>
                </a:solidFill>
                <a:effectLst>
                  <a:outerShdw blurRad="38100" dist="38100" dir="2700000" algn="tl">
                    <a:srgbClr val="000000">
                      <a:alpha val="43137"/>
                    </a:srgbClr>
                  </a:outerShdw>
                </a:effectLst>
                <a:latin typeface="Garamond" panose="02020404030301010803" pitchFamily="18" charset="0"/>
              </a:rPr>
              <a:t>What is the Term Premium?</a:t>
            </a:r>
          </a:p>
        </p:txBody>
      </p:sp>
      <p:sp>
        <p:nvSpPr>
          <p:cNvPr id="6" name="Slide Number Placeholder 5"/>
          <p:cNvSpPr>
            <a:spLocks noGrp="1"/>
          </p:cNvSpPr>
          <p:nvPr>
            <p:ph type="sldNum" sz="quarter" idx="12"/>
          </p:nvPr>
        </p:nvSpPr>
        <p:spPr>
          <a:xfrm>
            <a:off x="8534400" y="6486526"/>
            <a:ext cx="2133600" cy="365125"/>
          </a:xfrm>
        </p:spPr>
        <p:txBody>
          <a:bodyPr/>
          <a:lstStyle/>
          <a:p>
            <a:fld id="{4A772401-86D6-4141-984B-36D19530844C}" type="slidenum">
              <a:rPr lang="en-US" smtClean="0"/>
              <a:t>13</a:t>
            </a:fld>
            <a:endParaRPr lang="en-US" dirty="0"/>
          </a:p>
        </p:txBody>
      </p:sp>
      <p:sp>
        <p:nvSpPr>
          <p:cNvPr id="8" name="Rectangle 7"/>
          <p:cNvSpPr/>
          <p:nvPr/>
        </p:nvSpPr>
        <p:spPr>
          <a:xfrm>
            <a:off x="1524002" y="1757548"/>
            <a:ext cx="9143998" cy="3877985"/>
          </a:xfrm>
          <a:prstGeom prst="rect">
            <a:avLst/>
          </a:prstGeom>
          <a:solidFill>
            <a:schemeClr val="bg1"/>
          </a:solidFill>
        </p:spPr>
        <p:txBody>
          <a:bodyPr wrap="square">
            <a:spAutoFit/>
          </a:bodyPr>
          <a:lstStyle/>
          <a:p>
            <a:pPr marL="274320" marR="274320" algn="ctr">
              <a:spcBef>
                <a:spcPts val="0"/>
              </a:spcBef>
              <a:spcAft>
                <a:spcPts val="0"/>
              </a:spcAft>
            </a:pPr>
            <a:r>
              <a:rPr lang="en-US" sz="2400" b="1" dirty="0">
                <a:latin typeface="Garamond" panose="02020404030301010803" pitchFamily="18" charset="0"/>
                <a:ea typeface="MS Mincho"/>
              </a:rPr>
              <a:t>FACTS &amp; MYTHS ABOUT THE TERM </a:t>
            </a:r>
            <a:r>
              <a:rPr lang="en-US" sz="2400" b="1" dirty="0" smtClean="0">
                <a:latin typeface="Garamond" panose="02020404030301010803" pitchFamily="18" charset="0"/>
                <a:ea typeface="MS Mincho"/>
              </a:rPr>
              <a:t>PREMIUM</a:t>
            </a:r>
          </a:p>
          <a:p>
            <a:pPr marL="274320" marR="274320" algn="ctr">
              <a:spcBef>
                <a:spcPts val="0"/>
              </a:spcBef>
              <a:spcAft>
                <a:spcPts val="0"/>
              </a:spcAft>
            </a:pPr>
            <a:endParaRPr lang="en-US" sz="2400" b="1" dirty="0">
              <a:effectLst/>
              <a:latin typeface="Garamond" panose="02020404030301010803" pitchFamily="18" charset="0"/>
              <a:ea typeface="MS Mincho"/>
            </a:endParaRPr>
          </a:p>
          <a:p>
            <a:pPr marL="274320" marR="274320" algn="just">
              <a:spcBef>
                <a:spcPts val="0"/>
              </a:spcBef>
              <a:spcAft>
                <a:spcPts val="0"/>
              </a:spcAft>
            </a:pPr>
            <a:r>
              <a:rPr lang="en-US" b="1" dirty="0" smtClean="0">
                <a:latin typeface="Garamond" panose="02020404030301010803" pitchFamily="18" charset="0"/>
                <a:ea typeface="MS Mincho"/>
              </a:rPr>
              <a:t>3) </a:t>
            </a:r>
            <a:r>
              <a:rPr lang="en-US" b="1" u="sng" dirty="0">
                <a:latin typeface="Garamond" panose="02020404030301010803" pitchFamily="18" charset="0"/>
                <a:ea typeface="MS Mincho"/>
              </a:rPr>
              <a:t>The TSY curve should almost always be upward sloping between 0 and 10 years:  </a:t>
            </a:r>
            <a:endParaRPr lang="en-US" b="1" u="sng" dirty="0" smtClean="0">
              <a:latin typeface="Garamond" panose="02020404030301010803" pitchFamily="18" charset="0"/>
              <a:ea typeface="MS Mincho"/>
            </a:endParaRPr>
          </a:p>
          <a:p>
            <a:pPr marL="274320" marR="274320" algn="just">
              <a:spcBef>
                <a:spcPts val="0"/>
              </a:spcBef>
              <a:spcAft>
                <a:spcPts val="0"/>
              </a:spcAft>
            </a:pPr>
            <a:endParaRPr lang="en-US" b="1" u="sng" dirty="0">
              <a:latin typeface="Garamond" panose="02020404030301010803" pitchFamily="18" charset="0"/>
              <a:ea typeface="MS Mincho"/>
            </a:endParaRPr>
          </a:p>
          <a:p>
            <a:pPr marL="274320" marR="274320" algn="just">
              <a:spcBef>
                <a:spcPts val="0"/>
              </a:spcBef>
              <a:spcAft>
                <a:spcPts val="0"/>
              </a:spcAft>
            </a:pPr>
            <a:r>
              <a:rPr lang="en-US" dirty="0" smtClean="0">
                <a:latin typeface="Garamond" panose="02020404030301010803" pitchFamily="18" charset="0"/>
                <a:ea typeface="MS Mincho"/>
              </a:rPr>
              <a:t>		TRUE</a:t>
            </a:r>
            <a:r>
              <a:rPr lang="en-US" dirty="0">
                <a:latin typeface="Garamond" panose="02020404030301010803" pitchFamily="18" charset="0"/>
                <a:ea typeface="MS Mincho"/>
              </a:rPr>
              <a:t>: This follows from point 2) combined with the observation that the term </a:t>
            </a:r>
            <a:r>
              <a:rPr lang="en-US" dirty="0" smtClean="0">
                <a:latin typeface="Garamond" panose="02020404030301010803" pitchFamily="18" charset="0"/>
                <a:ea typeface="MS Mincho"/>
              </a:rPr>
              <a:t>			structure </a:t>
            </a:r>
            <a:r>
              <a:rPr lang="en-US" dirty="0">
                <a:latin typeface="Garamond" panose="02020404030301010803" pitchFamily="18" charset="0"/>
                <a:ea typeface="MS Mincho"/>
              </a:rPr>
              <a:t>of inflation expectations should almost always be flat to upward sloping </a:t>
            </a:r>
            <a:r>
              <a:rPr lang="en-US" dirty="0" smtClean="0">
                <a:latin typeface="Garamond" panose="02020404030301010803" pitchFamily="18" charset="0"/>
                <a:ea typeface="MS Mincho"/>
              </a:rPr>
              <a:t>			between </a:t>
            </a:r>
            <a:r>
              <a:rPr lang="en-US" dirty="0">
                <a:latin typeface="Garamond" panose="02020404030301010803" pitchFamily="18" charset="0"/>
                <a:ea typeface="MS Mincho"/>
              </a:rPr>
              <a:t>0 and 5 years and should always be flat to upward sloping between 0 and 10 </a:t>
            </a:r>
            <a:r>
              <a:rPr lang="en-US" dirty="0" smtClean="0">
                <a:latin typeface="Garamond" panose="02020404030301010803" pitchFamily="18" charset="0"/>
                <a:ea typeface="MS Mincho"/>
              </a:rPr>
              <a:t>		years</a:t>
            </a:r>
            <a:r>
              <a:rPr lang="en-US" dirty="0">
                <a:latin typeface="Garamond" panose="02020404030301010803" pitchFamily="18" charset="0"/>
                <a:ea typeface="MS Mincho"/>
              </a:rPr>
              <a:t>. Combined, we find that a downward sloping curve can only happen if the market </a:t>
            </a:r>
            <a:r>
              <a:rPr lang="en-US" dirty="0" smtClean="0">
                <a:latin typeface="Garamond" panose="02020404030301010803" pitchFamily="18" charset="0"/>
                <a:ea typeface="MS Mincho"/>
              </a:rPr>
              <a:t>		is </a:t>
            </a:r>
            <a:r>
              <a:rPr lang="en-US" dirty="0">
                <a:latin typeface="Garamond" panose="02020404030301010803" pitchFamily="18" charset="0"/>
                <a:ea typeface="MS Mincho"/>
              </a:rPr>
              <a:t>pricing in an overly tight real rate curve and a flat, to downward sloping breakeven </a:t>
            </a:r>
            <a:r>
              <a:rPr lang="en-US" dirty="0" smtClean="0">
                <a:latin typeface="Garamond" panose="02020404030301010803" pitchFamily="18" charset="0"/>
                <a:ea typeface="MS Mincho"/>
              </a:rPr>
              <a:t>		inflation </a:t>
            </a:r>
            <a:r>
              <a:rPr lang="en-US" dirty="0">
                <a:latin typeface="Garamond" panose="02020404030301010803" pitchFamily="18" charset="0"/>
                <a:ea typeface="MS Mincho"/>
              </a:rPr>
              <a:t>curve, both with very high confidence. In other words, the market is confident </a:t>
            </a:r>
            <a:r>
              <a:rPr lang="en-US" dirty="0" smtClean="0">
                <a:latin typeface="Garamond" panose="02020404030301010803" pitchFamily="18" charset="0"/>
                <a:ea typeface="MS Mincho"/>
              </a:rPr>
              <a:t>		a </a:t>
            </a:r>
            <a:r>
              <a:rPr lang="en-US" dirty="0">
                <a:latin typeface="Garamond" panose="02020404030301010803" pitchFamily="18" charset="0"/>
                <a:ea typeface="MS Mincho"/>
              </a:rPr>
              <a:t>policy mistake is going to be made. Among other things, this tells us that absent a </a:t>
            </a:r>
            <a:r>
              <a:rPr lang="en-US" dirty="0" smtClean="0">
                <a:latin typeface="Garamond" panose="02020404030301010803" pitchFamily="18" charset="0"/>
                <a:ea typeface="MS Mincho"/>
              </a:rPr>
              <a:t>		Central </a:t>
            </a:r>
            <a:r>
              <a:rPr lang="en-US" dirty="0">
                <a:latin typeface="Garamond" panose="02020404030301010803" pitchFamily="18" charset="0"/>
                <a:ea typeface="MS Mincho"/>
              </a:rPr>
              <a:t>Bank policy mistake, curves that are free of credit risk would NEVER be </a:t>
            </a:r>
            <a:r>
              <a:rPr lang="en-US" dirty="0" smtClean="0">
                <a:latin typeface="Garamond" panose="02020404030301010803" pitchFamily="18" charset="0"/>
                <a:ea typeface="MS Mincho"/>
              </a:rPr>
              <a:t>			downward </a:t>
            </a:r>
            <a:r>
              <a:rPr lang="en-US" dirty="0">
                <a:latin typeface="Garamond" panose="02020404030301010803" pitchFamily="18" charset="0"/>
                <a:ea typeface="MS Mincho"/>
              </a:rPr>
              <a:t>sloping.</a:t>
            </a:r>
            <a:endParaRPr lang="en-US" b="1" dirty="0">
              <a:effectLst/>
              <a:latin typeface="Times New Roman" panose="02020603050405020304" pitchFamily="18" charset="0"/>
              <a:ea typeface="MS Mincho"/>
            </a:endParaRPr>
          </a:p>
        </p:txBody>
      </p:sp>
      <p:sp>
        <p:nvSpPr>
          <p:cNvPr id="2" name="AutoShape 6" descr="Image result for island of stability element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658893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Strategas\RESEARCH\BLOOMBERG\DHS\SRP Slide.png"/>
          <p:cNvPicPr>
            <a:picLocks noChangeAspect="1" noChangeArrowheads="1"/>
          </p:cNvPicPr>
          <p:nvPr/>
        </p:nvPicPr>
        <p:blipFill rotWithShape="1">
          <a:blip r:embed="rId3">
            <a:extLst>
              <a:ext uri="{28A0092B-C50C-407E-A947-70E740481C1C}">
                <a14:useLocalDpi xmlns:a14="http://schemas.microsoft.com/office/drawing/2010/main" val="0"/>
              </a:ext>
            </a:extLst>
          </a:blip>
          <a:srcRect b="4635"/>
          <a:stretch/>
        </p:blipFill>
        <p:spPr bwMode="auto">
          <a:xfrm>
            <a:off x="1524000" y="-1"/>
            <a:ext cx="9144000" cy="685165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524001" y="1011035"/>
            <a:ext cx="9143999" cy="746513"/>
          </a:xfrm>
          <a:prstGeom prst="rect">
            <a:avLst/>
          </a:prstGeom>
          <a:solidFill>
            <a:schemeClr val="bg1"/>
          </a:solid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solidFill>
                  <a:schemeClr val="tx2"/>
                </a:solidFill>
                <a:effectLst>
                  <a:outerShdw blurRad="38100" dist="38100" dir="2700000" algn="tl">
                    <a:srgbClr val="000000">
                      <a:alpha val="43137"/>
                    </a:srgbClr>
                  </a:outerShdw>
                </a:effectLst>
                <a:latin typeface="Garamond" panose="02020404030301010803" pitchFamily="18" charset="0"/>
              </a:rPr>
              <a:t>What is the Term Premium?</a:t>
            </a:r>
          </a:p>
        </p:txBody>
      </p:sp>
      <p:sp>
        <p:nvSpPr>
          <p:cNvPr id="6" name="Slide Number Placeholder 5"/>
          <p:cNvSpPr>
            <a:spLocks noGrp="1"/>
          </p:cNvSpPr>
          <p:nvPr>
            <p:ph type="sldNum" sz="quarter" idx="12"/>
          </p:nvPr>
        </p:nvSpPr>
        <p:spPr>
          <a:xfrm>
            <a:off x="8534400" y="6486526"/>
            <a:ext cx="2133600" cy="365125"/>
          </a:xfrm>
        </p:spPr>
        <p:txBody>
          <a:bodyPr/>
          <a:lstStyle/>
          <a:p>
            <a:fld id="{4A772401-86D6-4141-984B-36D19530844C}" type="slidenum">
              <a:rPr lang="en-US" smtClean="0"/>
              <a:t>14</a:t>
            </a:fld>
            <a:endParaRPr lang="en-US" dirty="0"/>
          </a:p>
        </p:txBody>
      </p:sp>
      <p:sp>
        <p:nvSpPr>
          <p:cNvPr id="8" name="Rectangle 7"/>
          <p:cNvSpPr/>
          <p:nvPr/>
        </p:nvSpPr>
        <p:spPr>
          <a:xfrm>
            <a:off x="1524002" y="1757548"/>
            <a:ext cx="9143998" cy="3046988"/>
          </a:xfrm>
          <a:prstGeom prst="rect">
            <a:avLst/>
          </a:prstGeom>
          <a:solidFill>
            <a:schemeClr val="bg1"/>
          </a:solidFill>
        </p:spPr>
        <p:txBody>
          <a:bodyPr wrap="square">
            <a:spAutoFit/>
          </a:bodyPr>
          <a:lstStyle/>
          <a:p>
            <a:pPr marL="274320" marR="274320" algn="ctr">
              <a:spcBef>
                <a:spcPts val="0"/>
              </a:spcBef>
              <a:spcAft>
                <a:spcPts val="0"/>
              </a:spcAft>
            </a:pPr>
            <a:r>
              <a:rPr lang="en-US" sz="2400" b="1" dirty="0">
                <a:latin typeface="Garamond" panose="02020404030301010803" pitchFamily="18" charset="0"/>
                <a:ea typeface="MS Mincho"/>
              </a:rPr>
              <a:t>FACTS &amp; MYTHS ABOUT THE TERM </a:t>
            </a:r>
            <a:r>
              <a:rPr lang="en-US" sz="2400" b="1" dirty="0" smtClean="0">
                <a:latin typeface="Garamond" panose="02020404030301010803" pitchFamily="18" charset="0"/>
                <a:ea typeface="MS Mincho"/>
              </a:rPr>
              <a:t>PREMIUM</a:t>
            </a:r>
          </a:p>
          <a:p>
            <a:pPr marL="274320" marR="274320" algn="ctr">
              <a:spcBef>
                <a:spcPts val="0"/>
              </a:spcBef>
              <a:spcAft>
                <a:spcPts val="0"/>
              </a:spcAft>
            </a:pPr>
            <a:endParaRPr lang="en-US" sz="2400" b="1" dirty="0">
              <a:effectLst/>
              <a:latin typeface="Garamond" panose="02020404030301010803" pitchFamily="18" charset="0"/>
              <a:ea typeface="MS Mincho"/>
            </a:endParaRPr>
          </a:p>
          <a:p>
            <a:pPr marL="274320" marR="274320" algn="just">
              <a:spcBef>
                <a:spcPts val="0"/>
              </a:spcBef>
              <a:spcAft>
                <a:spcPts val="0"/>
              </a:spcAft>
            </a:pPr>
            <a:r>
              <a:rPr lang="en-US" b="1" dirty="0">
                <a:latin typeface="Garamond" panose="02020404030301010803" pitchFamily="18" charset="0"/>
                <a:ea typeface="MS Mincho"/>
              </a:rPr>
              <a:t>4</a:t>
            </a:r>
            <a:r>
              <a:rPr lang="en-US" b="1" dirty="0" smtClean="0">
                <a:latin typeface="Garamond" panose="02020404030301010803" pitchFamily="18" charset="0"/>
                <a:ea typeface="MS Mincho"/>
              </a:rPr>
              <a:t>) </a:t>
            </a:r>
            <a:r>
              <a:rPr lang="en-US" b="1" u="sng" dirty="0" smtClean="0">
                <a:latin typeface="Garamond" panose="02020404030301010803" pitchFamily="18" charset="0"/>
                <a:ea typeface="MS Mincho"/>
              </a:rPr>
              <a:t>Downward </a:t>
            </a:r>
            <a:r>
              <a:rPr lang="en-US" b="1" u="sng" dirty="0">
                <a:latin typeface="Garamond" panose="02020404030301010803" pitchFamily="18" charset="0"/>
                <a:ea typeface="MS Mincho"/>
              </a:rPr>
              <a:t>sloping term premium (and negative term premium) are caused by QE:  </a:t>
            </a:r>
            <a:endParaRPr lang="en-US" b="1" u="sng" dirty="0" smtClean="0">
              <a:latin typeface="Garamond" panose="02020404030301010803" pitchFamily="18" charset="0"/>
              <a:ea typeface="MS Mincho"/>
            </a:endParaRPr>
          </a:p>
          <a:p>
            <a:pPr marL="274320" marR="274320" algn="just">
              <a:spcBef>
                <a:spcPts val="0"/>
              </a:spcBef>
              <a:spcAft>
                <a:spcPts val="0"/>
              </a:spcAft>
            </a:pPr>
            <a:endParaRPr lang="en-US" b="1" u="sng" dirty="0">
              <a:latin typeface="Garamond" panose="02020404030301010803" pitchFamily="18" charset="0"/>
              <a:ea typeface="MS Mincho"/>
            </a:endParaRPr>
          </a:p>
          <a:p>
            <a:pPr marL="274320" marR="274320" algn="just">
              <a:spcBef>
                <a:spcPts val="0"/>
              </a:spcBef>
              <a:spcAft>
                <a:spcPts val="0"/>
              </a:spcAft>
            </a:pPr>
            <a:r>
              <a:rPr lang="en-US" dirty="0" smtClean="0">
                <a:latin typeface="Garamond" panose="02020404030301010803" pitchFamily="18" charset="0"/>
                <a:ea typeface="MS Mincho"/>
              </a:rPr>
              <a:t>	</a:t>
            </a:r>
            <a:r>
              <a:rPr lang="en-US" dirty="0">
                <a:latin typeface="Garamond" panose="02020404030301010803" pitchFamily="18" charset="0"/>
                <a:ea typeface="MS Mincho"/>
              </a:rPr>
              <a:t>	FALSE: This is what the Fed is trying to argue, but the argument doesn’t hold up for </a:t>
            </a:r>
            <a:r>
              <a:rPr lang="en-US" dirty="0" smtClean="0">
                <a:latin typeface="Garamond" panose="02020404030301010803" pitchFamily="18" charset="0"/>
                <a:ea typeface="MS Mincho"/>
              </a:rPr>
              <a:t>		many </a:t>
            </a:r>
            <a:r>
              <a:rPr lang="en-US" dirty="0">
                <a:latin typeface="Garamond" panose="02020404030301010803" pitchFamily="18" charset="0"/>
                <a:ea typeface="MS Mincho"/>
              </a:rPr>
              <a:t>reasons. We’ll state one of these right here, but there are other reasons; If QE </a:t>
            </a:r>
            <a:r>
              <a:rPr lang="en-US" dirty="0" smtClean="0">
                <a:latin typeface="Garamond" panose="02020404030301010803" pitchFamily="18" charset="0"/>
                <a:ea typeface="MS Mincho"/>
              </a:rPr>
              <a:t>		were </a:t>
            </a:r>
            <a:r>
              <a:rPr lang="en-US" dirty="0">
                <a:latin typeface="Garamond" panose="02020404030301010803" pitchFamily="18" charset="0"/>
                <a:ea typeface="MS Mincho"/>
              </a:rPr>
              <a:t>the reason why the 10 year term premium is negative, then the German 10 year </a:t>
            </a:r>
            <a:r>
              <a:rPr lang="en-US" dirty="0" smtClean="0">
                <a:latin typeface="Garamond" panose="02020404030301010803" pitchFamily="18" charset="0"/>
                <a:ea typeface="MS Mincho"/>
              </a:rPr>
              <a:t>		term </a:t>
            </a:r>
            <a:r>
              <a:rPr lang="en-US" dirty="0">
                <a:latin typeface="Garamond" panose="02020404030301010803" pitchFamily="18" charset="0"/>
                <a:ea typeface="MS Mincho"/>
              </a:rPr>
              <a:t>premium would be more negative than the U.S. equivalent, and German 10 year </a:t>
            </a:r>
            <a:r>
              <a:rPr lang="en-US" dirty="0" smtClean="0">
                <a:latin typeface="Garamond" panose="02020404030301010803" pitchFamily="18" charset="0"/>
                <a:ea typeface="MS Mincho"/>
              </a:rPr>
              <a:t>		yields </a:t>
            </a:r>
            <a:r>
              <a:rPr lang="en-US" dirty="0">
                <a:latin typeface="Garamond" panose="02020404030301010803" pitchFamily="18" charset="0"/>
                <a:ea typeface="MS Mincho"/>
              </a:rPr>
              <a:t>would be BELOW U.S. equivalents on a currency hedged basis. Neither of these </a:t>
            </a:r>
            <a:r>
              <a:rPr lang="en-US" dirty="0" smtClean="0">
                <a:latin typeface="Garamond" panose="02020404030301010803" pitchFamily="18" charset="0"/>
                <a:ea typeface="MS Mincho"/>
              </a:rPr>
              <a:t>		conditions </a:t>
            </a:r>
            <a:r>
              <a:rPr lang="en-US" dirty="0">
                <a:latin typeface="Garamond" panose="02020404030301010803" pitchFamily="18" charset="0"/>
                <a:ea typeface="MS Mincho"/>
              </a:rPr>
              <a:t>are holding, telling us that it’s not QE that’s causing this.</a:t>
            </a:r>
            <a:endParaRPr lang="en-US" b="1" dirty="0">
              <a:effectLst/>
              <a:latin typeface="Times New Roman" panose="02020603050405020304" pitchFamily="18" charset="0"/>
              <a:ea typeface="MS Mincho"/>
            </a:endParaRPr>
          </a:p>
        </p:txBody>
      </p:sp>
      <p:sp>
        <p:nvSpPr>
          <p:cNvPr id="2" name="AutoShape 6" descr="Image result for island of stability element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3926564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Strategas\RESEARCH\BLOOMBERG\DHS\SRP Slide.png"/>
          <p:cNvPicPr>
            <a:picLocks noChangeAspect="1" noChangeArrowheads="1"/>
          </p:cNvPicPr>
          <p:nvPr/>
        </p:nvPicPr>
        <p:blipFill rotWithShape="1">
          <a:blip r:embed="rId3">
            <a:extLst>
              <a:ext uri="{28A0092B-C50C-407E-A947-70E740481C1C}">
                <a14:useLocalDpi xmlns:a14="http://schemas.microsoft.com/office/drawing/2010/main" val="0"/>
              </a:ext>
            </a:extLst>
          </a:blip>
          <a:srcRect b="4635"/>
          <a:stretch/>
        </p:blipFill>
        <p:spPr bwMode="auto">
          <a:xfrm>
            <a:off x="1524000" y="-1"/>
            <a:ext cx="9144000" cy="685165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524001" y="1011035"/>
            <a:ext cx="9143999" cy="746513"/>
          </a:xfrm>
          <a:prstGeom prst="rect">
            <a:avLst/>
          </a:prstGeom>
          <a:solidFill>
            <a:schemeClr val="bg1"/>
          </a:solid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solidFill>
                  <a:schemeClr val="tx2"/>
                </a:solidFill>
                <a:effectLst>
                  <a:outerShdw blurRad="38100" dist="38100" dir="2700000" algn="tl">
                    <a:srgbClr val="000000">
                      <a:alpha val="43137"/>
                    </a:srgbClr>
                  </a:outerShdw>
                </a:effectLst>
                <a:latin typeface="Garamond" panose="02020404030301010803" pitchFamily="18" charset="0"/>
              </a:rPr>
              <a:t>What is the Term Premium?</a:t>
            </a:r>
          </a:p>
        </p:txBody>
      </p:sp>
      <p:sp>
        <p:nvSpPr>
          <p:cNvPr id="6" name="Slide Number Placeholder 5"/>
          <p:cNvSpPr>
            <a:spLocks noGrp="1"/>
          </p:cNvSpPr>
          <p:nvPr>
            <p:ph type="sldNum" sz="quarter" idx="12"/>
          </p:nvPr>
        </p:nvSpPr>
        <p:spPr>
          <a:xfrm>
            <a:off x="8534400" y="6486526"/>
            <a:ext cx="2133600" cy="365125"/>
          </a:xfrm>
        </p:spPr>
        <p:txBody>
          <a:bodyPr/>
          <a:lstStyle/>
          <a:p>
            <a:fld id="{4A772401-86D6-4141-984B-36D19530844C}" type="slidenum">
              <a:rPr lang="en-US" smtClean="0"/>
              <a:t>15</a:t>
            </a:fld>
            <a:endParaRPr lang="en-US" dirty="0"/>
          </a:p>
        </p:txBody>
      </p:sp>
      <p:sp>
        <p:nvSpPr>
          <p:cNvPr id="8" name="Rectangle 7"/>
          <p:cNvSpPr/>
          <p:nvPr/>
        </p:nvSpPr>
        <p:spPr>
          <a:xfrm>
            <a:off x="1524002" y="1757548"/>
            <a:ext cx="9143998" cy="1661993"/>
          </a:xfrm>
          <a:prstGeom prst="rect">
            <a:avLst/>
          </a:prstGeom>
          <a:solidFill>
            <a:schemeClr val="bg1"/>
          </a:solidFill>
        </p:spPr>
        <p:txBody>
          <a:bodyPr wrap="square">
            <a:spAutoFit/>
          </a:bodyPr>
          <a:lstStyle/>
          <a:p>
            <a:pPr marL="274320" marR="274320" algn="ctr">
              <a:spcBef>
                <a:spcPts val="0"/>
              </a:spcBef>
              <a:spcAft>
                <a:spcPts val="0"/>
              </a:spcAft>
            </a:pPr>
            <a:r>
              <a:rPr lang="en-US" sz="2400" b="1" dirty="0">
                <a:latin typeface="Garamond" panose="02020404030301010803" pitchFamily="18" charset="0"/>
                <a:ea typeface="MS Mincho"/>
              </a:rPr>
              <a:t>FACTS &amp; MYTHS ABOUT THE TERM </a:t>
            </a:r>
            <a:r>
              <a:rPr lang="en-US" sz="2400" b="1" dirty="0" smtClean="0">
                <a:latin typeface="Garamond" panose="02020404030301010803" pitchFamily="18" charset="0"/>
                <a:ea typeface="MS Mincho"/>
              </a:rPr>
              <a:t>PREMIUM</a:t>
            </a:r>
          </a:p>
          <a:p>
            <a:pPr marL="274320" marR="274320" algn="ctr">
              <a:spcBef>
                <a:spcPts val="0"/>
              </a:spcBef>
              <a:spcAft>
                <a:spcPts val="0"/>
              </a:spcAft>
            </a:pPr>
            <a:endParaRPr lang="en-US" sz="2400" b="1" dirty="0">
              <a:effectLst/>
              <a:latin typeface="Garamond" panose="02020404030301010803" pitchFamily="18" charset="0"/>
              <a:ea typeface="MS Mincho"/>
            </a:endParaRPr>
          </a:p>
          <a:p>
            <a:pPr marL="274320" marR="274320" algn="just">
              <a:spcBef>
                <a:spcPts val="0"/>
              </a:spcBef>
              <a:spcAft>
                <a:spcPts val="0"/>
              </a:spcAft>
            </a:pPr>
            <a:r>
              <a:rPr lang="en-US" b="1" dirty="0" smtClean="0">
                <a:latin typeface="Garamond" panose="02020404030301010803" pitchFamily="18" charset="0"/>
                <a:ea typeface="MS Mincho"/>
              </a:rPr>
              <a:t>5) </a:t>
            </a:r>
            <a:r>
              <a:rPr lang="en-US" b="1" u="sng" dirty="0">
                <a:latin typeface="Garamond" panose="02020404030301010803" pitchFamily="18" charset="0"/>
                <a:ea typeface="MS Mincho"/>
              </a:rPr>
              <a:t>N</a:t>
            </a:r>
            <a:r>
              <a:rPr lang="en-US" b="1" u="sng" dirty="0" smtClean="0">
                <a:latin typeface="Garamond" panose="02020404030301010803" pitchFamily="18" charset="0"/>
                <a:ea typeface="MS Mincho"/>
              </a:rPr>
              <a:t>egative </a:t>
            </a:r>
            <a:r>
              <a:rPr lang="en-US" b="1" u="sng" dirty="0">
                <a:latin typeface="Garamond" panose="02020404030301010803" pitchFamily="18" charset="0"/>
                <a:ea typeface="MS Mincho"/>
              </a:rPr>
              <a:t>term premium’s a conscious bet that a </a:t>
            </a:r>
            <a:r>
              <a:rPr lang="en-US" b="1" u="sng" dirty="0" smtClean="0">
                <a:latin typeface="Garamond" panose="02020404030301010803" pitchFamily="18" charset="0"/>
                <a:ea typeface="MS Mincho"/>
              </a:rPr>
              <a:t>shock </a:t>
            </a:r>
            <a:r>
              <a:rPr lang="en-US" b="1" u="sng" dirty="0">
                <a:latin typeface="Garamond" panose="02020404030301010803" pitchFamily="18" charset="0"/>
                <a:ea typeface="MS Mincho"/>
              </a:rPr>
              <a:t>could hit any time:  </a:t>
            </a:r>
            <a:endParaRPr lang="en-US" b="1" u="sng" dirty="0" smtClean="0">
              <a:latin typeface="Garamond" panose="02020404030301010803" pitchFamily="18" charset="0"/>
              <a:ea typeface="MS Mincho"/>
            </a:endParaRPr>
          </a:p>
          <a:p>
            <a:pPr marL="274320" marR="274320" algn="just">
              <a:spcBef>
                <a:spcPts val="0"/>
              </a:spcBef>
              <a:spcAft>
                <a:spcPts val="0"/>
              </a:spcAft>
            </a:pPr>
            <a:endParaRPr lang="en-US" b="1" u="sng" dirty="0">
              <a:latin typeface="Garamond" panose="02020404030301010803" pitchFamily="18" charset="0"/>
              <a:ea typeface="MS Mincho"/>
            </a:endParaRPr>
          </a:p>
          <a:p>
            <a:pPr marL="274320" marR="274320" algn="just">
              <a:spcBef>
                <a:spcPts val="0"/>
              </a:spcBef>
              <a:spcAft>
                <a:spcPts val="0"/>
              </a:spcAft>
            </a:pPr>
            <a:r>
              <a:rPr lang="en-US" dirty="0" smtClean="0">
                <a:latin typeface="Garamond" panose="02020404030301010803" pitchFamily="18" charset="0"/>
                <a:ea typeface="MS Mincho"/>
              </a:rPr>
              <a:t>	</a:t>
            </a:r>
            <a:r>
              <a:rPr lang="en-US" dirty="0">
                <a:latin typeface="Garamond" panose="02020404030301010803" pitchFamily="18" charset="0"/>
                <a:ea typeface="MS Mincho"/>
              </a:rPr>
              <a:t>	TRUE: It’s all about positive carry vs negative carry on long </a:t>
            </a:r>
            <a:r>
              <a:rPr lang="en-US" dirty="0" err="1">
                <a:latin typeface="Garamond" panose="02020404030301010803" pitchFamily="18" charset="0"/>
                <a:ea typeface="MS Mincho"/>
              </a:rPr>
              <a:t>vol</a:t>
            </a:r>
            <a:r>
              <a:rPr lang="en-US" dirty="0">
                <a:latin typeface="Garamond" panose="02020404030301010803" pitchFamily="18" charset="0"/>
                <a:ea typeface="MS Mincho"/>
              </a:rPr>
              <a:t> options positions.</a:t>
            </a:r>
            <a:endParaRPr lang="en-US" b="1" dirty="0">
              <a:effectLst/>
              <a:latin typeface="Times New Roman" panose="02020603050405020304" pitchFamily="18" charset="0"/>
              <a:ea typeface="MS Mincho"/>
            </a:endParaRPr>
          </a:p>
        </p:txBody>
      </p:sp>
      <p:sp>
        <p:nvSpPr>
          <p:cNvPr id="2" name="AutoShape 6" descr="Image result for island of stability element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0113945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Strategas\RESEARCH\BLOOMBERG\DHS\SRP Slide.png"/>
          <p:cNvPicPr>
            <a:picLocks noChangeAspect="1" noChangeArrowheads="1"/>
          </p:cNvPicPr>
          <p:nvPr/>
        </p:nvPicPr>
        <p:blipFill rotWithShape="1">
          <a:blip r:embed="rId3">
            <a:extLst>
              <a:ext uri="{28A0092B-C50C-407E-A947-70E740481C1C}">
                <a14:useLocalDpi xmlns:a14="http://schemas.microsoft.com/office/drawing/2010/main" val="0"/>
              </a:ext>
            </a:extLst>
          </a:blip>
          <a:srcRect b="4635"/>
          <a:stretch/>
        </p:blipFill>
        <p:spPr bwMode="auto">
          <a:xfrm>
            <a:off x="1524000" y="-1"/>
            <a:ext cx="9144000" cy="685165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524001" y="1011035"/>
            <a:ext cx="9143999" cy="746513"/>
          </a:xfrm>
          <a:prstGeom prst="rect">
            <a:avLst/>
          </a:prstGeom>
          <a:solidFill>
            <a:schemeClr val="bg1"/>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solidFill>
                  <a:schemeClr val="tx2"/>
                </a:solidFill>
                <a:effectLst>
                  <a:outerShdw blurRad="38100" dist="38100" dir="2700000" algn="tl">
                    <a:srgbClr val="000000">
                      <a:alpha val="43137"/>
                    </a:srgbClr>
                  </a:outerShdw>
                </a:effectLst>
                <a:latin typeface="Garamond" panose="02020404030301010803" pitchFamily="18" charset="0"/>
              </a:rPr>
              <a:t>10 Year Term </a:t>
            </a:r>
            <a:r>
              <a:rPr lang="en-US" sz="3200" dirty="0" smtClean="0">
                <a:solidFill>
                  <a:schemeClr val="tx2"/>
                </a:solidFill>
                <a:effectLst>
                  <a:outerShdw blurRad="38100" dist="38100" dir="2700000" algn="tl">
                    <a:srgbClr val="000000">
                      <a:alpha val="43137"/>
                    </a:srgbClr>
                  </a:outerShdw>
                </a:effectLst>
                <a:latin typeface="Garamond" panose="02020404030301010803" pitchFamily="18" charset="0"/>
              </a:rPr>
              <a:t>Premium is </a:t>
            </a:r>
            <a:r>
              <a:rPr lang="en-US" sz="3200" dirty="0">
                <a:solidFill>
                  <a:schemeClr val="tx2"/>
                </a:solidFill>
                <a:effectLst>
                  <a:outerShdw blurRad="38100" dist="38100" dir="2700000" algn="tl">
                    <a:srgbClr val="000000">
                      <a:alpha val="43137"/>
                    </a:srgbClr>
                  </a:outerShdw>
                </a:effectLst>
                <a:latin typeface="Garamond" panose="02020404030301010803" pitchFamily="18" charset="0"/>
              </a:rPr>
              <a:t>the New VIX</a:t>
            </a:r>
          </a:p>
        </p:txBody>
      </p:sp>
      <p:sp>
        <p:nvSpPr>
          <p:cNvPr id="6" name="Slide Number Placeholder 5"/>
          <p:cNvSpPr>
            <a:spLocks noGrp="1"/>
          </p:cNvSpPr>
          <p:nvPr>
            <p:ph type="sldNum" sz="quarter" idx="12"/>
          </p:nvPr>
        </p:nvSpPr>
        <p:spPr>
          <a:xfrm>
            <a:off x="8534400" y="6486526"/>
            <a:ext cx="2133600" cy="365125"/>
          </a:xfrm>
        </p:spPr>
        <p:txBody>
          <a:bodyPr/>
          <a:lstStyle/>
          <a:p>
            <a:fld id="{4A772401-86D6-4141-984B-36D19530844C}" type="slidenum">
              <a:rPr lang="en-US" smtClean="0"/>
              <a:t>16</a:t>
            </a:fld>
            <a:endParaRPr lang="en-US" dirty="0"/>
          </a:p>
        </p:txBody>
      </p:sp>
      <p:sp>
        <p:nvSpPr>
          <p:cNvPr id="8" name="Rectangle 7"/>
          <p:cNvSpPr/>
          <p:nvPr/>
        </p:nvSpPr>
        <p:spPr>
          <a:xfrm>
            <a:off x="1524000" y="1757548"/>
            <a:ext cx="9143999" cy="2862322"/>
          </a:xfrm>
          <a:prstGeom prst="rect">
            <a:avLst/>
          </a:prstGeom>
          <a:solidFill>
            <a:schemeClr val="bg1"/>
          </a:solidFill>
        </p:spPr>
        <p:txBody>
          <a:bodyPr wrap="square">
            <a:spAutoFit/>
          </a:bodyPr>
          <a:lstStyle/>
          <a:p>
            <a:pPr marL="274320" marR="274320" algn="just">
              <a:spcBef>
                <a:spcPts val="0"/>
              </a:spcBef>
              <a:spcAft>
                <a:spcPts val="0"/>
              </a:spcAft>
            </a:pPr>
            <a:r>
              <a:rPr lang="en-US" dirty="0">
                <a:latin typeface="Garamond" panose="02020404030301010803" pitchFamily="18" charset="0"/>
                <a:ea typeface="MS Mincho"/>
              </a:rPr>
              <a:t>If you were looking for </a:t>
            </a:r>
            <a:r>
              <a:rPr lang="en-US" dirty="0" smtClean="0">
                <a:latin typeface="Garamond" panose="02020404030301010803" pitchFamily="18" charset="0"/>
                <a:ea typeface="MS Mincho"/>
              </a:rPr>
              <a:t>a long </a:t>
            </a:r>
            <a:r>
              <a:rPr lang="en-US" dirty="0" err="1">
                <a:latin typeface="Garamond" panose="02020404030301010803" pitchFamily="18" charset="0"/>
                <a:ea typeface="MS Mincho"/>
              </a:rPr>
              <a:t>vol</a:t>
            </a:r>
            <a:r>
              <a:rPr lang="en-US" dirty="0">
                <a:latin typeface="Garamond" panose="02020404030301010803" pitchFamily="18" charset="0"/>
                <a:ea typeface="MS Mincho"/>
              </a:rPr>
              <a:t> </a:t>
            </a:r>
            <a:r>
              <a:rPr lang="en-US" dirty="0" smtClean="0">
                <a:latin typeface="Garamond" panose="02020404030301010803" pitchFamily="18" charset="0"/>
                <a:ea typeface="MS Mincho"/>
              </a:rPr>
              <a:t>hedge</a:t>
            </a:r>
            <a:r>
              <a:rPr lang="en-US" dirty="0">
                <a:latin typeface="Garamond" panose="02020404030301010803" pitchFamily="18" charset="0"/>
                <a:ea typeface="MS Mincho"/>
              </a:rPr>
              <a:t>, but hated the thought of being short carry in a low yield environment, then you would be out of options (no </a:t>
            </a:r>
            <a:r>
              <a:rPr lang="en-US" dirty="0" smtClean="0">
                <a:latin typeface="Garamond" panose="02020404030301010803" pitchFamily="18" charset="0"/>
                <a:ea typeface="MS Mincho"/>
              </a:rPr>
              <a:t>pun). </a:t>
            </a:r>
            <a:r>
              <a:rPr lang="en-US" dirty="0">
                <a:latin typeface="Garamond" panose="02020404030301010803" pitchFamily="18" charset="0"/>
                <a:ea typeface="MS Mincho"/>
              </a:rPr>
              <a:t>But what if you decided that you were only concerned with deflation risk? Then you could slice one tail off of your hedge and make your long </a:t>
            </a:r>
            <a:r>
              <a:rPr lang="en-US" dirty="0" err="1">
                <a:latin typeface="Garamond" panose="02020404030301010803" pitchFamily="18" charset="0"/>
                <a:ea typeface="MS Mincho"/>
              </a:rPr>
              <a:t>vol</a:t>
            </a:r>
            <a:r>
              <a:rPr lang="en-US" dirty="0">
                <a:latin typeface="Garamond" panose="02020404030301010803" pitchFamily="18" charset="0"/>
                <a:ea typeface="MS Mincho"/>
              </a:rPr>
              <a:t> position a </a:t>
            </a:r>
            <a:r>
              <a:rPr lang="en-US" dirty="0" smtClean="0">
                <a:latin typeface="Garamond" panose="02020404030301010803" pitchFamily="18" charset="0"/>
                <a:ea typeface="MS Mincho"/>
              </a:rPr>
              <a:t>one-sided </a:t>
            </a:r>
            <a:r>
              <a:rPr lang="en-US" dirty="0">
                <a:latin typeface="Garamond" panose="02020404030301010803" pitchFamily="18" charset="0"/>
                <a:ea typeface="MS Mincho"/>
              </a:rPr>
              <a:t>hedge. </a:t>
            </a:r>
            <a:r>
              <a:rPr lang="en-US" dirty="0" smtClean="0">
                <a:latin typeface="Garamond" panose="02020404030301010803" pitchFamily="18" charset="0"/>
                <a:ea typeface="MS Mincho"/>
              </a:rPr>
              <a:t>You </a:t>
            </a:r>
            <a:r>
              <a:rPr lang="en-US" dirty="0">
                <a:latin typeface="Garamond" panose="02020404030301010803" pitchFamily="18" charset="0"/>
                <a:ea typeface="MS Mincho"/>
              </a:rPr>
              <a:t>could </a:t>
            </a:r>
            <a:r>
              <a:rPr lang="en-US" dirty="0" smtClean="0">
                <a:latin typeface="Garamond" panose="02020404030301010803" pitchFamily="18" charset="0"/>
                <a:ea typeface="MS Mincho"/>
              </a:rPr>
              <a:t>then pick </a:t>
            </a:r>
            <a:r>
              <a:rPr lang="en-US" dirty="0">
                <a:latin typeface="Garamond" panose="02020404030301010803" pitchFamily="18" charset="0"/>
                <a:ea typeface="MS Mincho"/>
              </a:rPr>
              <a:t>up long </a:t>
            </a:r>
            <a:r>
              <a:rPr lang="en-US" dirty="0" err="1">
                <a:latin typeface="Garamond" panose="02020404030301010803" pitchFamily="18" charset="0"/>
                <a:ea typeface="MS Mincho"/>
              </a:rPr>
              <a:t>vol</a:t>
            </a:r>
            <a:r>
              <a:rPr lang="en-US" dirty="0">
                <a:latin typeface="Garamond" panose="02020404030301010803" pitchFamily="18" charset="0"/>
                <a:ea typeface="MS Mincho"/>
              </a:rPr>
              <a:t> protection and deflation protection via long duration Treasuries, at positive carry. That is to say that due to the inverse relationship between price and yield and the high and positive convexity of long duration Treasuries, you could cut your </a:t>
            </a:r>
            <a:r>
              <a:rPr lang="en-US" dirty="0" err="1">
                <a:latin typeface="Garamond" panose="02020404030301010803" pitchFamily="18" charset="0"/>
                <a:ea typeface="MS Mincho"/>
              </a:rPr>
              <a:t>vol</a:t>
            </a:r>
            <a:r>
              <a:rPr lang="en-US" dirty="0">
                <a:latin typeface="Garamond" panose="02020404030301010803" pitchFamily="18" charset="0"/>
                <a:ea typeface="MS Mincho"/>
              </a:rPr>
              <a:t> hedge </a:t>
            </a:r>
            <a:r>
              <a:rPr lang="en-US" dirty="0" smtClean="0">
                <a:latin typeface="Garamond" panose="02020404030301010803" pitchFamily="18" charset="0"/>
                <a:ea typeface="MS Mincho"/>
              </a:rPr>
              <a:t>into </a:t>
            </a:r>
            <a:r>
              <a:rPr lang="en-US" dirty="0">
                <a:latin typeface="Garamond" panose="02020404030301010803" pitchFamily="18" charset="0"/>
                <a:ea typeface="MS Mincho"/>
              </a:rPr>
              <a:t>a one tail hedge and </a:t>
            </a:r>
            <a:r>
              <a:rPr lang="en-US" dirty="0" smtClean="0">
                <a:latin typeface="Garamond" panose="02020404030301010803" pitchFamily="18" charset="0"/>
                <a:ea typeface="MS Mincho"/>
              </a:rPr>
              <a:t>actually clip carry. </a:t>
            </a:r>
            <a:r>
              <a:rPr lang="en-US" dirty="0">
                <a:latin typeface="Garamond" panose="02020404030301010803" pitchFamily="18" charset="0"/>
                <a:ea typeface="MS Mincho"/>
              </a:rPr>
              <a:t>The catch is that even though Treasuries have positive convexity (prices move more rapidly up than down), they </a:t>
            </a:r>
            <a:r>
              <a:rPr lang="en-US" dirty="0" smtClean="0">
                <a:latin typeface="Garamond" panose="02020404030301010803" pitchFamily="18" charset="0"/>
                <a:ea typeface="MS Mincho"/>
              </a:rPr>
              <a:t>also </a:t>
            </a:r>
            <a:r>
              <a:rPr lang="en-US" dirty="0">
                <a:latin typeface="Garamond" panose="02020404030301010803" pitchFamily="18" charset="0"/>
                <a:ea typeface="MS Mincho"/>
              </a:rPr>
              <a:t>display a peculiar pattern of accelerating price losses in the face of incremental increases in inflation expectations.</a:t>
            </a:r>
          </a:p>
        </p:txBody>
      </p:sp>
    </p:spTree>
    <p:extLst>
      <p:ext uri="{BB962C8B-B14F-4D97-AF65-F5344CB8AC3E}">
        <p14:creationId xmlns:p14="http://schemas.microsoft.com/office/powerpoint/2010/main" val="8308877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Strategas\RESEARCH\BLOOMBERG\DHS\SRP Slide.png"/>
          <p:cNvPicPr>
            <a:picLocks noChangeAspect="1" noChangeArrowheads="1"/>
          </p:cNvPicPr>
          <p:nvPr/>
        </p:nvPicPr>
        <p:blipFill rotWithShape="1">
          <a:blip r:embed="rId3">
            <a:extLst>
              <a:ext uri="{28A0092B-C50C-407E-A947-70E740481C1C}">
                <a14:useLocalDpi xmlns:a14="http://schemas.microsoft.com/office/drawing/2010/main" val="0"/>
              </a:ext>
            </a:extLst>
          </a:blip>
          <a:srcRect b="4635"/>
          <a:stretch/>
        </p:blipFill>
        <p:spPr bwMode="auto">
          <a:xfrm>
            <a:off x="1524000" y="-1"/>
            <a:ext cx="9144000" cy="685165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524001" y="1011035"/>
            <a:ext cx="9143999" cy="746513"/>
          </a:xfrm>
          <a:prstGeom prst="rect">
            <a:avLst/>
          </a:prstGeom>
          <a:solidFill>
            <a:schemeClr val="bg1"/>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solidFill>
                  <a:schemeClr val="tx2"/>
                </a:solidFill>
                <a:effectLst>
                  <a:outerShdw blurRad="38100" dist="38100" dir="2700000" algn="tl">
                    <a:srgbClr val="000000">
                      <a:alpha val="43137"/>
                    </a:srgbClr>
                  </a:outerShdw>
                </a:effectLst>
                <a:latin typeface="Garamond" panose="02020404030301010803" pitchFamily="18" charset="0"/>
              </a:rPr>
              <a:t>10 Year Term </a:t>
            </a:r>
            <a:r>
              <a:rPr lang="en-US" sz="3200" dirty="0" smtClean="0">
                <a:solidFill>
                  <a:schemeClr val="tx2"/>
                </a:solidFill>
                <a:effectLst>
                  <a:outerShdw blurRad="38100" dist="38100" dir="2700000" algn="tl">
                    <a:srgbClr val="000000">
                      <a:alpha val="43137"/>
                    </a:srgbClr>
                  </a:outerShdw>
                </a:effectLst>
                <a:latin typeface="Garamond" panose="02020404030301010803" pitchFamily="18" charset="0"/>
              </a:rPr>
              <a:t>Premium is </a:t>
            </a:r>
            <a:r>
              <a:rPr lang="en-US" sz="3200" dirty="0">
                <a:solidFill>
                  <a:schemeClr val="tx2"/>
                </a:solidFill>
                <a:effectLst>
                  <a:outerShdw blurRad="38100" dist="38100" dir="2700000" algn="tl">
                    <a:srgbClr val="000000">
                      <a:alpha val="43137"/>
                    </a:srgbClr>
                  </a:outerShdw>
                </a:effectLst>
                <a:latin typeface="Garamond" panose="02020404030301010803" pitchFamily="18" charset="0"/>
              </a:rPr>
              <a:t>the New VIX</a:t>
            </a:r>
          </a:p>
        </p:txBody>
      </p:sp>
      <p:sp>
        <p:nvSpPr>
          <p:cNvPr id="6" name="Slide Number Placeholder 5"/>
          <p:cNvSpPr>
            <a:spLocks noGrp="1"/>
          </p:cNvSpPr>
          <p:nvPr>
            <p:ph type="sldNum" sz="quarter" idx="12"/>
          </p:nvPr>
        </p:nvSpPr>
        <p:spPr>
          <a:xfrm>
            <a:off x="8534400" y="6486526"/>
            <a:ext cx="2133600" cy="365125"/>
          </a:xfrm>
        </p:spPr>
        <p:txBody>
          <a:bodyPr/>
          <a:lstStyle/>
          <a:p>
            <a:fld id="{4A772401-86D6-4141-984B-36D19530844C}" type="slidenum">
              <a:rPr lang="en-US" smtClean="0"/>
              <a:t>17</a:t>
            </a:fld>
            <a:endParaRPr lang="en-US" dirty="0"/>
          </a:p>
        </p:txBody>
      </p:sp>
      <p:sp>
        <p:nvSpPr>
          <p:cNvPr id="8" name="Rectangle 7"/>
          <p:cNvSpPr/>
          <p:nvPr/>
        </p:nvSpPr>
        <p:spPr>
          <a:xfrm>
            <a:off x="1524000" y="1757548"/>
            <a:ext cx="9143999" cy="369332"/>
          </a:xfrm>
          <a:prstGeom prst="rect">
            <a:avLst/>
          </a:prstGeom>
          <a:solidFill>
            <a:schemeClr val="bg1"/>
          </a:solidFill>
        </p:spPr>
        <p:txBody>
          <a:bodyPr wrap="square">
            <a:spAutoFit/>
          </a:bodyPr>
          <a:lstStyle/>
          <a:p>
            <a:pPr marL="274320" marR="274320" algn="just">
              <a:spcBef>
                <a:spcPts val="0"/>
              </a:spcBef>
              <a:spcAft>
                <a:spcPts val="0"/>
              </a:spcAft>
            </a:pPr>
            <a:endParaRPr lang="en-US" dirty="0">
              <a:latin typeface="Garamond" panose="02020404030301010803" pitchFamily="18" charset="0"/>
              <a:ea typeface="MS Mincho"/>
            </a:endParaRPr>
          </a:p>
        </p:txBody>
      </p:sp>
      <p:graphicFrame>
        <p:nvGraphicFramePr>
          <p:cNvPr id="7" name="Chart 6"/>
          <p:cNvGraphicFramePr/>
          <p:nvPr>
            <p:extLst>
              <p:ext uri="{D42A27DB-BD31-4B8C-83A1-F6EECF244321}">
                <p14:modId xmlns:p14="http://schemas.microsoft.com/office/powerpoint/2010/main" val="1790323600"/>
              </p:ext>
            </p:extLst>
          </p:nvPr>
        </p:nvGraphicFramePr>
        <p:xfrm>
          <a:off x="1523999" y="1757548"/>
          <a:ext cx="9144000" cy="510045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5507422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Strategas\RESEARCH\BLOOMBERG\DHS\SRP Slide.png"/>
          <p:cNvPicPr>
            <a:picLocks noChangeAspect="1" noChangeArrowheads="1"/>
          </p:cNvPicPr>
          <p:nvPr/>
        </p:nvPicPr>
        <p:blipFill rotWithShape="1">
          <a:blip r:embed="rId3">
            <a:extLst>
              <a:ext uri="{28A0092B-C50C-407E-A947-70E740481C1C}">
                <a14:useLocalDpi xmlns:a14="http://schemas.microsoft.com/office/drawing/2010/main" val="0"/>
              </a:ext>
            </a:extLst>
          </a:blip>
          <a:srcRect b="4635"/>
          <a:stretch/>
        </p:blipFill>
        <p:spPr bwMode="auto">
          <a:xfrm>
            <a:off x="1524000" y="-1"/>
            <a:ext cx="9144000" cy="685165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524001" y="1011035"/>
            <a:ext cx="9143999" cy="746513"/>
          </a:xfrm>
          <a:prstGeom prst="rect">
            <a:avLst/>
          </a:prstGeom>
          <a:solidFill>
            <a:schemeClr val="bg1"/>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solidFill>
                  <a:schemeClr val="tx2"/>
                </a:solidFill>
                <a:effectLst>
                  <a:outerShdw blurRad="38100" dist="38100" dir="2700000" algn="tl">
                    <a:srgbClr val="000000">
                      <a:alpha val="43137"/>
                    </a:srgbClr>
                  </a:outerShdw>
                </a:effectLst>
                <a:latin typeface="Garamond" panose="02020404030301010803" pitchFamily="18" charset="0"/>
              </a:rPr>
              <a:t>Summer TSY Rally was all about Flight to Quality</a:t>
            </a:r>
          </a:p>
        </p:txBody>
      </p:sp>
      <p:sp>
        <p:nvSpPr>
          <p:cNvPr id="6" name="Slide Number Placeholder 5"/>
          <p:cNvSpPr>
            <a:spLocks noGrp="1"/>
          </p:cNvSpPr>
          <p:nvPr>
            <p:ph type="sldNum" sz="quarter" idx="12"/>
          </p:nvPr>
        </p:nvSpPr>
        <p:spPr>
          <a:xfrm>
            <a:off x="8534400" y="6486526"/>
            <a:ext cx="2133600" cy="365125"/>
          </a:xfrm>
        </p:spPr>
        <p:txBody>
          <a:bodyPr/>
          <a:lstStyle/>
          <a:p>
            <a:fld id="{4A772401-86D6-4141-984B-36D19530844C}" type="slidenum">
              <a:rPr lang="en-US" smtClean="0"/>
              <a:t>18</a:t>
            </a:fld>
            <a:endParaRPr lang="en-US" dirty="0"/>
          </a:p>
        </p:txBody>
      </p:sp>
      <p:sp>
        <p:nvSpPr>
          <p:cNvPr id="8" name="Rectangle 7"/>
          <p:cNvSpPr/>
          <p:nvPr/>
        </p:nvSpPr>
        <p:spPr>
          <a:xfrm>
            <a:off x="1524000" y="1757548"/>
            <a:ext cx="9143999" cy="369332"/>
          </a:xfrm>
          <a:prstGeom prst="rect">
            <a:avLst/>
          </a:prstGeom>
          <a:solidFill>
            <a:schemeClr val="bg1"/>
          </a:solidFill>
        </p:spPr>
        <p:txBody>
          <a:bodyPr wrap="square">
            <a:spAutoFit/>
          </a:bodyPr>
          <a:lstStyle/>
          <a:p>
            <a:pPr marL="274320" marR="274320" algn="just">
              <a:spcBef>
                <a:spcPts val="0"/>
              </a:spcBef>
              <a:spcAft>
                <a:spcPts val="0"/>
              </a:spcAft>
            </a:pPr>
            <a:endParaRPr lang="en-US" dirty="0">
              <a:latin typeface="Garamond" panose="02020404030301010803" pitchFamily="18" charset="0"/>
              <a:ea typeface="MS Mincho"/>
            </a:endParaRPr>
          </a:p>
        </p:txBody>
      </p:sp>
      <p:graphicFrame>
        <p:nvGraphicFramePr>
          <p:cNvPr id="9" name="Chart 8"/>
          <p:cNvGraphicFramePr/>
          <p:nvPr>
            <p:extLst>
              <p:ext uri="{D42A27DB-BD31-4B8C-83A1-F6EECF244321}">
                <p14:modId xmlns:p14="http://schemas.microsoft.com/office/powerpoint/2010/main" val="1728950635"/>
              </p:ext>
            </p:extLst>
          </p:nvPr>
        </p:nvGraphicFramePr>
        <p:xfrm>
          <a:off x="1523998" y="1757548"/>
          <a:ext cx="9144001" cy="50597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6256390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Strategas\RESEARCH\BLOOMBERG\DHS\SRP Slide.png"/>
          <p:cNvPicPr>
            <a:picLocks noChangeAspect="1" noChangeArrowheads="1"/>
          </p:cNvPicPr>
          <p:nvPr/>
        </p:nvPicPr>
        <p:blipFill rotWithShape="1">
          <a:blip r:embed="rId3">
            <a:extLst>
              <a:ext uri="{28A0092B-C50C-407E-A947-70E740481C1C}">
                <a14:useLocalDpi xmlns:a14="http://schemas.microsoft.com/office/drawing/2010/main" val="0"/>
              </a:ext>
            </a:extLst>
          </a:blip>
          <a:srcRect b="4635"/>
          <a:stretch/>
        </p:blipFill>
        <p:spPr bwMode="auto">
          <a:xfrm>
            <a:off x="1524000" y="-1"/>
            <a:ext cx="9144000" cy="685165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524001" y="1011035"/>
            <a:ext cx="9143999" cy="746513"/>
          </a:xfrm>
          <a:prstGeom prst="rect">
            <a:avLst/>
          </a:prstGeom>
          <a:solidFill>
            <a:schemeClr val="bg1"/>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solidFill>
                  <a:schemeClr val="tx2"/>
                </a:solidFill>
                <a:effectLst>
                  <a:outerShdw blurRad="38100" dist="38100" dir="2700000" algn="tl">
                    <a:srgbClr val="000000">
                      <a:alpha val="43137"/>
                    </a:srgbClr>
                  </a:outerShdw>
                </a:effectLst>
                <a:latin typeface="Garamond" panose="02020404030301010803" pitchFamily="18" charset="0"/>
              </a:rPr>
              <a:t>U.S. 10 </a:t>
            </a:r>
            <a:r>
              <a:rPr lang="en-US" sz="3200" dirty="0" err="1" smtClean="0">
                <a:solidFill>
                  <a:schemeClr val="tx2"/>
                </a:solidFill>
                <a:effectLst>
                  <a:outerShdw blurRad="38100" dist="38100" dir="2700000" algn="tl">
                    <a:srgbClr val="000000">
                      <a:alpha val="43137"/>
                    </a:srgbClr>
                  </a:outerShdw>
                </a:effectLst>
                <a:latin typeface="Garamond" panose="02020404030301010803" pitchFamily="18" charset="0"/>
              </a:rPr>
              <a:t>Yr</a:t>
            </a:r>
            <a:r>
              <a:rPr lang="en-US" sz="3200" dirty="0" smtClean="0">
                <a:solidFill>
                  <a:schemeClr val="tx2"/>
                </a:solidFill>
                <a:effectLst>
                  <a:outerShdw blurRad="38100" dist="38100" dir="2700000" algn="tl">
                    <a:srgbClr val="000000">
                      <a:alpha val="43137"/>
                    </a:srgbClr>
                  </a:outerShdw>
                </a:effectLst>
                <a:latin typeface="Garamond" panose="02020404030301010803" pitchFamily="18" charset="0"/>
              </a:rPr>
              <a:t> Term Premium Can’t Break Above Zero</a:t>
            </a:r>
            <a:endParaRPr lang="en-US" sz="3200" dirty="0">
              <a:solidFill>
                <a:schemeClr val="tx2"/>
              </a:solidFill>
              <a:effectLst>
                <a:outerShdw blurRad="38100" dist="38100" dir="2700000" algn="tl">
                  <a:srgbClr val="000000">
                    <a:alpha val="43137"/>
                  </a:srgbClr>
                </a:outerShdw>
              </a:effectLst>
              <a:latin typeface="Garamond" panose="02020404030301010803" pitchFamily="18" charset="0"/>
            </a:endParaRPr>
          </a:p>
        </p:txBody>
      </p:sp>
      <p:sp>
        <p:nvSpPr>
          <p:cNvPr id="6" name="Slide Number Placeholder 5"/>
          <p:cNvSpPr>
            <a:spLocks noGrp="1"/>
          </p:cNvSpPr>
          <p:nvPr>
            <p:ph type="sldNum" sz="quarter" idx="12"/>
          </p:nvPr>
        </p:nvSpPr>
        <p:spPr>
          <a:xfrm>
            <a:off x="8534400" y="6486526"/>
            <a:ext cx="2133600" cy="365125"/>
          </a:xfrm>
        </p:spPr>
        <p:txBody>
          <a:bodyPr/>
          <a:lstStyle/>
          <a:p>
            <a:fld id="{4A772401-86D6-4141-984B-36D19530844C}" type="slidenum">
              <a:rPr lang="en-US" smtClean="0"/>
              <a:t>19</a:t>
            </a:fld>
            <a:endParaRPr lang="en-US" dirty="0"/>
          </a:p>
        </p:txBody>
      </p:sp>
      <p:sp>
        <p:nvSpPr>
          <p:cNvPr id="8" name="Rectangle 7"/>
          <p:cNvSpPr/>
          <p:nvPr/>
        </p:nvSpPr>
        <p:spPr>
          <a:xfrm>
            <a:off x="1524000" y="1757548"/>
            <a:ext cx="9143999" cy="369332"/>
          </a:xfrm>
          <a:prstGeom prst="rect">
            <a:avLst/>
          </a:prstGeom>
          <a:solidFill>
            <a:schemeClr val="bg1"/>
          </a:solidFill>
        </p:spPr>
        <p:txBody>
          <a:bodyPr wrap="square">
            <a:spAutoFit/>
          </a:bodyPr>
          <a:lstStyle/>
          <a:p>
            <a:pPr marL="274320" marR="274320" algn="just">
              <a:spcBef>
                <a:spcPts val="0"/>
              </a:spcBef>
              <a:spcAft>
                <a:spcPts val="0"/>
              </a:spcAft>
            </a:pPr>
            <a:endParaRPr lang="en-US" dirty="0">
              <a:latin typeface="Garamond" panose="02020404030301010803" pitchFamily="18" charset="0"/>
              <a:ea typeface="MS Mincho"/>
            </a:endParaRPr>
          </a:p>
        </p:txBody>
      </p:sp>
      <p:sp>
        <p:nvSpPr>
          <p:cNvPr id="2" name="Rectangle 1"/>
          <p:cNvSpPr/>
          <p:nvPr/>
        </p:nvSpPr>
        <p:spPr>
          <a:xfrm>
            <a:off x="1523998" y="1910754"/>
            <a:ext cx="9144001" cy="1754326"/>
          </a:xfrm>
          <a:prstGeom prst="rect">
            <a:avLst/>
          </a:prstGeom>
          <a:solidFill>
            <a:schemeClr val="bg1"/>
          </a:solidFill>
        </p:spPr>
        <p:txBody>
          <a:bodyPr wrap="square">
            <a:spAutoFit/>
          </a:bodyPr>
          <a:lstStyle/>
          <a:p>
            <a:pPr algn="just"/>
            <a:r>
              <a:rPr lang="en-US" dirty="0">
                <a:latin typeface="Garamond" panose="02020404030301010803" pitchFamily="18" charset="0"/>
                <a:ea typeface="Calibri" panose="020F0502020204030204" pitchFamily="34" charset="0"/>
                <a:cs typeface="Times New Roman" panose="02020603050405020304" pitchFamily="18" charset="0"/>
              </a:rPr>
              <a:t>It’s something that we’ve been highlighting for years, but it’s still worth noting today; as long as inflation is nonexistent AND range bound, investors can use long convexity as a cheap substitute for long vol. </a:t>
            </a:r>
            <a:r>
              <a:rPr lang="en-US" b="1" u="sng" dirty="0">
                <a:latin typeface="Garamond" panose="02020404030301010803" pitchFamily="18" charset="0"/>
                <a:ea typeface="Calibri" panose="020F0502020204030204" pitchFamily="34" charset="0"/>
                <a:cs typeface="Times New Roman" panose="02020603050405020304" pitchFamily="18" charset="0"/>
              </a:rPr>
              <a:t>This means that every time the 10 year term premium enters positive territory, the world’s most liquid “long equity put”, actually begins to pay buyers for the put protection they’re buying on global beta.</a:t>
            </a:r>
            <a:r>
              <a:rPr lang="en-US" dirty="0">
                <a:latin typeface="Garamond" panose="02020404030301010803" pitchFamily="18" charset="0"/>
                <a:ea typeface="Calibri" panose="020F0502020204030204" pitchFamily="34" charset="0"/>
                <a:cs typeface="Times New Roman" panose="02020603050405020304" pitchFamily="18" charset="0"/>
              </a:rPr>
              <a:t> Now who wouldn’t want that??? No wonder this value can’t hold above 0 bps, nor should it, as long as the Fed seems incapable of meeting its 2% inflation target</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73252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Strategas\RESEARCH\BLOOMBERG\DHS\SRP Slide.png"/>
          <p:cNvPicPr>
            <a:picLocks noChangeAspect="1" noChangeArrowheads="1"/>
          </p:cNvPicPr>
          <p:nvPr/>
        </p:nvPicPr>
        <p:blipFill rotWithShape="1">
          <a:blip r:embed="rId3">
            <a:extLst>
              <a:ext uri="{28A0092B-C50C-407E-A947-70E740481C1C}">
                <a14:useLocalDpi xmlns:a14="http://schemas.microsoft.com/office/drawing/2010/main" val="0"/>
              </a:ext>
            </a:extLst>
          </a:blip>
          <a:srcRect b="4635"/>
          <a:stretch/>
        </p:blipFill>
        <p:spPr bwMode="auto">
          <a:xfrm>
            <a:off x="1524000" y="-1"/>
            <a:ext cx="9144000" cy="685165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524001" y="1011035"/>
            <a:ext cx="9143999" cy="746513"/>
          </a:xfrm>
          <a:prstGeom prst="rect">
            <a:avLst/>
          </a:prstGeom>
          <a:solidFill>
            <a:schemeClr val="bg1"/>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solidFill>
                  <a:schemeClr val="tx2"/>
                </a:solidFill>
                <a:effectLst>
                  <a:outerShdw blurRad="38100" dist="38100" dir="2700000" algn="tl">
                    <a:srgbClr val="000000">
                      <a:alpha val="43137"/>
                    </a:srgbClr>
                  </a:outerShdw>
                </a:effectLst>
                <a:latin typeface="Garamond" panose="02020404030301010803" pitchFamily="18" charset="0"/>
              </a:rPr>
              <a:t>U.S. 10 </a:t>
            </a:r>
            <a:r>
              <a:rPr lang="en-US" sz="3200" dirty="0" err="1">
                <a:solidFill>
                  <a:schemeClr val="tx2"/>
                </a:solidFill>
                <a:effectLst>
                  <a:outerShdw blurRad="38100" dist="38100" dir="2700000" algn="tl">
                    <a:srgbClr val="000000">
                      <a:alpha val="43137"/>
                    </a:srgbClr>
                  </a:outerShdw>
                </a:effectLst>
                <a:latin typeface="Garamond" panose="02020404030301010803" pitchFamily="18" charset="0"/>
              </a:rPr>
              <a:t>Yr</a:t>
            </a:r>
            <a:r>
              <a:rPr lang="en-US" sz="3200" dirty="0">
                <a:solidFill>
                  <a:schemeClr val="tx2"/>
                </a:solidFill>
                <a:effectLst>
                  <a:outerShdw blurRad="38100" dist="38100" dir="2700000" algn="tl">
                    <a:srgbClr val="000000">
                      <a:alpha val="43137"/>
                    </a:srgbClr>
                  </a:outerShdw>
                </a:effectLst>
                <a:latin typeface="Garamond" panose="02020404030301010803" pitchFamily="18" charset="0"/>
              </a:rPr>
              <a:t> Term Premium Can’t Break Above Zero</a:t>
            </a:r>
          </a:p>
        </p:txBody>
      </p:sp>
      <p:sp>
        <p:nvSpPr>
          <p:cNvPr id="6" name="Slide Number Placeholder 5"/>
          <p:cNvSpPr>
            <a:spLocks noGrp="1"/>
          </p:cNvSpPr>
          <p:nvPr>
            <p:ph type="sldNum" sz="quarter" idx="12"/>
          </p:nvPr>
        </p:nvSpPr>
        <p:spPr>
          <a:xfrm>
            <a:off x="8534400" y="6486526"/>
            <a:ext cx="2133600" cy="365125"/>
          </a:xfrm>
        </p:spPr>
        <p:txBody>
          <a:bodyPr/>
          <a:lstStyle/>
          <a:p>
            <a:fld id="{4A772401-86D6-4141-984B-36D19530844C}" type="slidenum">
              <a:rPr lang="en-US" smtClean="0"/>
              <a:t>20</a:t>
            </a:fld>
            <a:endParaRPr lang="en-US" dirty="0"/>
          </a:p>
        </p:txBody>
      </p:sp>
      <p:sp>
        <p:nvSpPr>
          <p:cNvPr id="8" name="Rectangle 7"/>
          <p:cNvSpPr/>
          <p:nvPr/>
        </p:nvSpPr>
        <p:spPr>
          <a:xfrm>
            <a:off x="1524000" y="1757548"/>
            <a:ext cx="9143999" cy="369332"/>
          </a:xfrm>
          <a:prstGeom prst="rect">
            <a:avLst/>
          </a:prstGeom>
          <a:solidFill>
            <a:schemeClr val="bg1"/>
          </a:solidFill>
        </p:spPr>
        <p:txBody>
          <a:bodyPr wrap="square">
            <a:spAutoFit/>
          </a:bodyPr>
          <a:lstStyle/>
          <a:p>
            <a:pPr marL="274320" marR="274320" algn="just">
              <a:spcBef>
                <a:spcPts val="0"/>
              </a:spcBef>
              <a:spcAft>
                <a:spcPts val="0"/>
              </a:spcAft>
            </a:pPr>
            <a:endParaRPr lang="en-US" dirty="0">
              <a:latin typeface="Garamond" panose="02020404030301010803" pitchFamily="18" charset="0"/>
              <a:ea typeface="MS Mincho"/>
            </a:endParaRPr>
          </a:p>
        </p:txBody>
      </p:sp>
      <p:graphicFrame>
        <p:nvGraphicFramePr>
          <p:cNvPr id="7" name="Chart 6"/>
          <p:cNvGraphicFramePr/>
          <p:nvPr>
            <p:extLst>
              <p:ext uri="{D42A27DB-BD31-4B8C-83A1-F6EECF244321}">
                <p14:modId xmlns:p14="http://schemas.microsoft.com/office/powerpoint/2010/main" val="4148696703"/>
              </p:ext>
            </p:extLst>
          </p:nvPr>
        </p:nvGraphicFramePr>
        <p:xfrm>
          <a:off x="1523998" y="1757548"/>
          <a:ext cx="9144001" cy="510045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557279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Strategas\RESEARCH\BLOOMBERG\DHS\SRP Slide.png"/>
          <p:cNvPicPr>
            <a:picLocks noChangeAspect="1" noChangeArrowheads="1"/>
          </p:cNvPicPr>
          <p:nvPr/>
        </p:nvPicPr>
        <p:blipFill rotWithShape="1">
          <a:blip r:embed="rId3">
            <a:extLst>
              <a:ext uri="{28A0092B-C50C-407E-A947-70E740481C1C}">
                <a14:useLocalDpi xmlns:a14="http://schemas.microsoft.com/office/drawing/2010/main" val="0"/>
              </a:ext>
            </a:extLst>
          </a:blip>
          <a:srcRect b="4635"/>
          <a:stretch/>
        </p:blipFill>
        <p:spPr bwMode="auto">
          <a:xfrm>
            <a:off x="1524000" y="-1"/>
            <a:ext cx="9144000" cy="685165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524001" y="1011035"/>
            <a:ext cx="9143999" cy="746513"/>
          </a:xfrm>
          <a:prstGeom prst="rect">
            <a:avLst/>
          </a:prstGeom>
          <a:solidFill>
            <a:schemeClr val="bg1"/>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smtClean="0">
                <a:solidFill>
                  <a:schemeClr val="tx2"/>
                </a:solidFill>
                <a:effectLst>
                  <a:outerShdw blurRad="38100" dist="38100" dir="2700000" algn="tl">
                    <a:srgbClr val="000000">
                      <a:alpha val="43137"/>
                    </a:srgbClr>
                  </a:outerShdw>
                </a:effectLst>
                <a:latin typeface="Garamond" panose="02020404030301010803" pitchFamily="18" charset="0"/>
              </a:rPr>
              <a:t>Bunds Unlikely to be a Shelter During Next Storm</a:t>
            </a:r>
            <a:endParaRPr lang="en-US" sz="3200" dirty="0">
              <a:solidFill>
                <a:schemeClr val="tx2"/>
              </a:solidFill>
              <a:effectLst>
                <a:outerShdw blurRad="38100" dist="38100" dir="2700000" algn="tl">
                  <a:srgbClr val="000000">
                    <a:alpha val="43137"/>
                  </a:srgbClr>
                </a:outerShdw>
              </a:effectLst>
              <a:latin typeface="Garamond" panose="02020404030301010803" pitchFamily="18" charset="0"/>
            </a:endParaRPr>
          </a:p>
        </p:txBody>
      </p:sp>
      <p:sp>
        <p:nvSpPr>
          <p:cNvPr id="6" name="Slide Number Placeholder 5"/>
          <p:cNvSpPr>
            <a:spLocks noGrp="1"/>
          </p:cNvSpPr>
          <p:nvPr>
            <p:ph type="sldNum" sz="quarter" idx="12"/>
          </p:nvPr>
        </p:nvSpPr>
        <p:spPr>
          <a:xfrm>
            <a:off x="8534400" y="6486526"/>
            <a:ext cx="2133600" cy="365125"/>
          </a:xfrm>
        </p:spPr>
        <p:txBody>
          <a:bodyPr/>
          <a:lstStyle/>
          <a:p>
            <a:fld id="{4A772401-86D6-4141-984B-36D19530844C}" type="slidenum">
              <a:rPr lang="en-US" smtClean="0"/>
              <a:t>21</a:t>
            </a:fld>
            <a:endParaRPr lang="en-US" dirty="0"/>
          </a:p>
        </p:txBody>
      </p:sp>
      <p:sp>
        <p:nvSpPr>
          <p:cNvPr id="8" name="Rectangle 7"/>
          <p:cNvSpPr/>
          <p:nvPr/>
        </p:nvSpPr>
        <p:spPr>
          <a:xfrm>
            <a:off x="1524000" y="1757548"/>
            <a:ext cx="9143999" cy="369332"/>
          </a:xfrm>
          <a:prstGeom prst="rect">
            <a:avLst/>
          </a:prstGeom>
          <a:solidFill>
            <a:schemeClr val="bg1"/>
          </a:solidFill>
        </p:spPr>
        <p:txBody>
          <a:bodyPr wrap="square">
            <a:spAutoFit/>
          </a:bodyPr>
          <a:lstStyle/>
          <a:p>
            <a:pPr marL="274320" marR="274320" algn="just">
              <a:spcBef>
                <a:spcPts val="0"/>
              </a:spcBef>
              <a:spcAft>
                <a:spcPts val="0"/>
              </a:spcAft>
            </a:pPr>
            <a:endParaRPr lang="en-US" dirty="0">
              <a:latin typeface="Garamond" panose="02020404030301010803" pitchFamily="18" charset="0"/>
              <a:ea typeface="MS Mincho"/>
            </a:endParaRPr>
          </a:p>
        </p:txBody>
      </p:sp>
      <p:sp>
        <p:nvSpPr>
          <p:cNvPr id="2" name="Rectangle 1"/>
          <p:cNvSpPr/>
          <p:nvPr/>
        </p:nvSpPr>
        <p:spPr>
          <a:xfrm>
            <a:off x="1523998" y="1910754"/>
            <a:ext cx="9144001" cy="1754326"/>
          </a:xfrm>
          <a:prstGeom prst="rect">
            <a:avLst/>
          </a:prstGeom>
          <a:solidFill>
            <a:schemeClr val="bg1"/>
          </a:solidFill>
        </p:spPr>
        <p:txBody>
          <a:bodyPr wrap="square">
            <a:spAutoFit/>
          </a:bodyPr>
          <a:lstStyle/>
          <a:p>
            <a:pPr algn="just"/>
            <a:r>
              <a:rPr lang="en-US" dirty="0">
                <a:latin typeface="Garamond" panose="02020404030301010803" pitchFamily="18" charset="0"/>
                <a:ea typeface="Calibri" panose="020F0502020204030204" pitchFamily="34" charset="0"/>
                <a:cs typeface="Times New Roman" panose="02020603050405020304" pitchFamily="18" charset="0"/>
              </a:rPr>
              <a:t>If the next crisis starts anywhere on the European continent, bunds will likely prove to be no more a safe haven than Proctor and Gamble, and the market knows this. And if the next crisis has its roots in Italy, Germany may find itself on the verge of high yield status. Throw in the fact that the German bond market is smaller and less liquid than the U.S., and it’s not a surprise that investors have been paying up on a currency hedged basis to own U.S. Treasuries vs German bunds, or, as of late, seemingly going naked on the currency and increasing their dollar buckets.</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827995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Strategas\RESEARCH\BLOOMBERG\DHS\SRP Slide.png"/>
          <p:cNvPicPr>
            <a:picLocks noChangeAspect="1" noChangeArrowheads="1"/>
          </p:cNvPicPr>
          <p:nvPr/>
        </p:nvPicPr>
        <p:blipFill rotWithShape="1">
          <a:blip r:embed="rId3">
            <a:extLst>
              <a:ext uri="{28A0092B-C50C-407E-A947-70E740481C1C}">
                <a14:useLocalDpi xmlns:a14="http://schemas.microsoft.com/office/drawing/2010/main" val="0"/>
              </a:ext>
            </a:extLst>
          </a:blip>
          <a:srcRect b="4635"/>
          <a:stretch/>
        </p:blipFill>
        <p:spPr bwMode="auto">
          <a:xfrm>
            <a:off x="1524000" y="-1"/>
            <a:ext cx="9144000" cy="685165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524001" y="1011035"/>
            <a:ext cx="9143999" cy="746513"/>
          </a:xfrm>
          <a:prstGeom prst="rect">
            <a:avLst/>
          </a:prstGeom>
          <a:solidFill>
            <a:schemeClr val="bg1"/>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solidFill>
                  <a:schemeClr val="tx2"/>
                </a:solidFill>
                <a:effectLst>
                  <a:outerShdw blurRad="38100" dist="38100" dir="2700000" algn="tl">
                    <a:srgbClr val="000000">
                      <a:alpha val="43137"/>
                    </a:srgbClr>
                  </a:outerShdw>
                </a:effectLst>
                <a:latin typeface="Garamond" panose="02020404030301010803" pitchFamily="18" charset="0"/>
              </a:rPr>
              <a:t>Bunds Unlikely to be a Shelter During Next Storm</a:t>
            </a:r>
          </a:p>
        </p:txBody>
      </p:sp>
      <p:sp>
        <p:nvSpPr>
          <p:cNvPr id="6" name="Slide Number Placeholder 5"/>
          <p:cNvSpPr>
            <a:spLocks noGrp="1"/>
          </p:cNvSpPr>
          <p:nvPr>
            <p:ph type="sldNum" sz="quarter" idx="12"/>
          </p:nvPr>
        </p:nvSpPr>
        <p:spPr>
          <a:xfrm>
            <a:off x="8534400" y="6486526"/>
            <a:ext cx="2133600" cy="365125"/>
          </a:xfrm>
        </p:spPr>
        <p:txBody>
          <a:bodyPr/>
          <a:lstStyle/>
          <a:p>
            <a:fld id="{4A772401-86D6-4141-984B-36D19530844C}" type="slidenum">
              <a:rPr lang="en-US" smtClean="0"/>
              <a:t>22</a:t>
            </a:fld>
            <a:endParaRPr lang="en-US" dirty="0"/>
          </a:p>
        </p:txBody>
      </p:sp>
      <p:sp>
        <p:nvSpPr>
          <p:cNvPr id="8" name="Rectangle 7"/>
          <p:cNvSpPr/>
          <p:nvPr/>
        </p:nvSpPr>
        <p:spPr>
          <a:xfrm>
            <a:off x="1524000" y="1757548"/>
            <a:ext cx="9143999" cy="369332"/>
          </a:xfrm>
          <a:prstGeom prst="rect">
            <a:avLst/>
          </a:prstGeom>
          <a:solidFill>
            <a:schemeClr val="bg1"/>
          </a:solidFill>
        </p:spPr>
        <p:txBody>
          <a:bodyPr wrap="square">
            <a:spAutoFit/>
          </a:bodyPr>
          <a:lstStyle/>
          <a:p>
            <a:pPr marL="274320" marR="274320" algn="just">
              <a:spcBef>
                <a:spcPts val="0"/>
              </a:spcBef>
              <a:spcAft>
                <a:spcPts val="0"/>
              </a:spcAft>
            </a:pPr>
            <a:endParaRPr lang="en-US" dirty="0">
              <a:latin typeface="Garamond" panose="02020404030301010803" pitchFamily="18" charset="0"/>
              <a:ea typeface="MS Mincho"/>
            </a:endParaRPr>
          </a:p>
        </p:txBody>
      </p:sp>
      <p:graphicFrame>
        <p:nvGraphicFramePr>
          <p:cNvPr id="9" name="Chart 8"/>
          <p:cNvGraphicFramePr/>
          <p:nvPr>
            <p:extLst>
              <p:ext uri="{D42A27DB-BD31-4B8C-83A1-F6EECF244321}">
                <p14:modId xmlns:p14="http://schemas.microsoft.com/office/powerpoint/2010/main" val="3131014024"/>
              </p:ext>
            </p:extLst>
          </p:nvPr>
        </p:nvGraphicFramePr>
        <p:xfrm>
          <a:off x="1524000" y="1757548"/>
          <a:ext cx="9143999" cy="509410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38646294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Strategas\RESEARCH\BLOOMBERG\DHS\SRP Slide.png"/>
          <p:cNvPicPr>
            <a:picLocks noChangeAspect="1" noChangeArrowheads="1"/>
          </p:cNvPicPr>
          <p:nvPr/>
        </p:nvPicPr>
        <p:blipFill rotWithShape="1">
          <a:blip r:embed="rId3">
            <a:extLst>
              <a:ext uri="{28A0092B-C50C-407E-A947-70E740481C1C}">
                <a14:useLocalDpi xmlns:a14="http://schemas.microsoft.com/office/drawing/2010/main" val="0"/>
              </a:ext>
            </a:extLst>
          </a:blip>
          <a:srcRect b="4635"/>
          <a:stretch/>
        </p:blipFill>
        <p:spPr bwMode="auto">
          <a:xfrm>
            <a:off x="1524000" y="-1"/>
            <a:ext cx="9144000" cy="685165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524001" y="1011035"/>
            <a:ext cx="9143999" cy="746513"/>
          </a:xfrm>
          <a:prstGeom prst="rect">
            <a:avLst/>
          </a:prstGeom>
          <a:solidFill>
            <a:schemeClr val="bg1"/>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solidFill>
                  <a:schemeClr val="tx2"/>
                </a:solidFill>
                <a:effectLst>
                  <a:outerShdw blurRad="38100" dist="38100" dir="2700000" algn="tl">
                    <a:srgbClr val="000000">
                      <a:alpha val="43137"/>
                    </a:srgbClr>
                  </a:outerShdw>
                </a:effectLst>
                <a:latin typeface="Garamond" panose="02020404030301010803" pitchFamily="18" charset="0"/>
              </a:rPr>
              <a:t>TSYs </a:t>
            </a:r>
            <a:r>
              <a:rPr lang="en-US" sz="3200" dirty="0" smtClean="0">
                <a:solidFill>
                  <a:schemeClr val="tx2"/>
                </a:solidFill>
                <a:effectLst>
                  <a:outerShdw blurRad="38100" dist="38100" dir="2700000" algn="tl">
                    <a:srgbClr val="000000">
                      <a:alpha val="43137"/>
                    </a:srgbClr>
                  </a:outerShdw>
                </a:effectLst>
                <a:latin typeface="Garamond" panose="02020404030301010803" pitchFamily="18" charset="0"/>
              </a:rPr>
              <a:t>Richened Past JGBs Too</a:t>
            </a:r>
            <a:endParaRPr lang="en-US" sz="3200" dirty="0">
              <a:solidFill>
                <a:schemeClr val="tx2"/>
              </a:solidFill>
              <a:effectLst>
                <a:outerShdw blurRad="38100" dist="38100" dir="2700000" algn="tl">
                  <a:srgbClr val="000000">
                    <a:alpha val="43137"/>
                  </a:srgbClr>
                </a:outerShdw>
              </a:effectLst>
              <a:latin typeface="Garamond" panose="02020404030301010803" pitchFamily="18" charset="0"/>
            </a:endParaRPr>
          </a:p>
        </p:txBody>
      </p:sp>
      <p:sp>
        <p:nvSpPr>
          <p:cNvPr id="6" name="Slide Number Placeholder 5"/>
          <p:cNvSpPr>
            <a:spLocks noGrp="1"/>
          </p:cNvSpPr>
          <p:nvPr>
            <p:ph type="sldNum" sz="quarter" idx="12"/>
          </p:nvPr>
        </p:nvSpPr>
        <p:spPr>
          <a:xfrm>
            <a:off x="8534400" y="6486526"/>
            <a:ext cx="2133600" cy="365125"/>
          </a:xfrm>
        </p:spPr>
        <p:txBody>
          <a:bodyPr/>
          <a:lstStyle/>
          <a:p>
            <a:fld id="{4A772401-86D6-4141-984B-36D19530844C}" type="slidenum">
              <a:rPr lang="en-US" smtClean="0"/>
              <a:t>23</a:t>
            </a:fld>
            <a:endParaRPr lang="en-US" dirty="0"/>
          </a:p>
        </p:txBody>
      </p:sp>
      <p:sp>
        <p:nvSpPr>
          <p:cNvPr id="8" name="Rectangle 7"/>
          <p:cNvSpPr/>
          <p:nvPr/>
        </p:nvSpPr>
        <p:spPr>
          <a:xfrm>
            <a:off x="1524000" y="1757548"/>
            <a:ext cx="9143999" cy="369332"/>
          </a:xfrm>
          <a:prstGeom prst="rect">
            <a:avLst/>
          </a:prstGeom>
          <a:solidFill>
            <a:schemeClr val="bg1"/>
          </a:solidFill>
        </p:spPr>
        <p:txBody>
          <a:bodyPr wrap="square">
            <a:spAutoFit/>
          </a:bodyPr>
          <a:lstStyle/>
          <a:p>
            <a:pPr marL="274320" marR="274320" algn="just">
              <a:spcBef>
                <a:spcPts val="0"/>
              </a:spcBef>
              <a:spcAft>
                <a:spcPts val="0"/>
              </a:spcAft>
            </a:pPr>
            <a:endParaRPr lang="en-US" dirty="0">
              <a:latin typeface="Garamond" panose="02020404030301010803" pitchFamily="18" charset="0"/>
              <a:ea typeface="MS Mincho"/>
            </a:endParaRPr>
          </a:p>
        </p:txBody>
      </p:sp>
      <p:sp>
        <p:nvSpPr>
          <p:cNvPr id="2" name="Rectangle 1"/>
          <p:cNvSpPr/>
          <p:nvPr/>
        </p:nvSpPr>
        <p:spPr>
          <a:xfrm>
            <a:off x="1523998" y="1910754"/>
            <a:ext cx="9144001" cy="646331"/>
          </a:xfrm>
          <a:prstGeom prst="rect">
            <a:avLst/>
          </a:prstGeom>
          <a:solidFill>
            <a:schemeClr val="bg1"/>
          </a:solidFill>
        </p:spPr>
        <p:txBody>
          <a:bodyPr wrap="square">
            <a:spAutoFit/>
          </a:bodyPr>
          <a:lstStyle/>
          <a:p>
            <a:pPr algn="just"/>
            <a:r>
              <a:rPr lang="en-US" dirty="0">
                <a:latin typeface="Garamond" panose="02020404030301010803" pitchFamily="18" charset="0"/>
                <a:ea typeface="Calibri" panose="020F0502020204030204" pitchFamily="34" charset="0"/>
                <a:cs typeface="Times New Roman" panose="02020603050405020304" pitchFamily="18" charset="0"/>
              </a:rPr>
              <a:t>Treasuries are near their richest in at least a decade vs JGBs, and once again, we’re at similar levels of richness when converted to yen, though slightly richer than vs bunds.</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21114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Strategas\RESEARCH\BLOOMBERG\DHS\SRP Slide.png"/>
          <p:cNvPicPr>
            <a:picLocks noChangeAspect="1" noChangeArrowheads="1"/>
          </p:cNvPicPr>
          <p:nvPr/>
        </p:nvPicPr>
        <p:blipFill rotWithShape="1">
          <a:blip r:embed="rId3">
            <a:extLst>
              <a:ext uri="{28A0092B-C50C-407E-A947-70E740481C1C}">
                <a14:useLocalDpi xmlns:a14="http://schemas.microsoft.com/office/drawing/2010/main" val="0"/>
              </a:ext>
            </a:extLst>
          </a:blip>
          <a:srcRect b="4635"/>
          <a:stretch/>
        </p:blipFill>
        <p:spPr bwMode="auto">
          <a:xfrm>
            <a:off x="1524000" y="-1"/>
            <a:ext cx="9144000" cy="685165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524001" y="1011035"/>
            <a:ext cx="9143999" cy="746513"/>
          </a:xfrm>
          <a:prstGeom prst="rect">
            <a:avLst/>
          </a:prstGeom>
          <a:solidFill>
            <a:schemeClr val="bg1"/>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solidFill>
                  <a:schemeClr val="tx2"/>
                </a:solidFill>
                <a:effectLst>
                  <a:outerShdw blurRad="38100" dist="38100" dir="2700000" algn="tl">
                    <a:srgbClr val="000000">
                      <a:alpha val="43137"/>
                    </a:srgbClr>
                  </a:outerShdw>
                </a:effectLst>
                <a:latin typeface="Garamond" panose="02020404030301010803" pitchFamily="18" charset="0"/>
              </a:rPr>
              <a:t>TSYs Richened Past JGBs Too</a:t>
            </a:r>
          </a:p>
        </p:txBody>
      </p:sp>
      <p:sp>
        <p:nvSpPr>
          <p:cNvPr id="6" name="Slide Number Placeholder 5"/>
          <p:cNvSpPr>
            <a:spLocks noGrp="1"/>
          </p:cNvSpPr>
          <p:nvPr>
            <p:ph type="sldNum" sz="quarter" idx="12"/>
          </p:nvPr>
        </p:nvSpPr>
        <p:spPr>
          <a:xfrm>
            <a:off x="8534400" y="6486526"/>
            <a:ext cx="2133600" cy="365125"/>
          </a:xfrm>
        </p:spPr>
        <p:txBody>
          <a:bodyPr/>
          <a:lstStyle/>
          <a:p>
            <a:fld id="{4A772401-86D6-4141-984B-36D19530844C}" type="slidenum">
              <a:rPr lang="en-US" smtClean="0"/>
              <a:t>24</a:t>
            </a:fld>
            <a:endParaRPr lang="en-US" dirty="0"/>
          </a:p>
        </p:txBody>
      </p:sp>
      <p:sp>
        <p:nvSpPr>
          <p:cNvPr id="8" name="Rectangle 7"/>
          <p:cNvSpPr/>
          <p:nvPr/>
        </p:nvSpPr>
        <p:spPr>
          <a:xfrm>
            <a:off x="1524000" y="1757548"/>
            <a:ext cx="9143999" cy="369332"/>
          </a:xfrm>
          <a:prstGeom prst="rect">
            <a:avLst/>
          </a:prstGeom>
          <a:solidFill>
            <a:schemeClr val="bg1"/>
          </a:solidFill>
        </p:spPr>
        <p:txBody>
          <a:bodyPr wrap="square">
            <a:spAutoFit/>
          </a:bodyPr>
          <a:lstStyle/>
          <a:p>
            <a:pPr marL="274320" marR="274320" algn="just">
              <a:spcBef>
                <a:spcPts val="0"/>
              </a:spcBef>
              <a:spcAft>
                <a:spcPts val="0"/>
              </a:spcAft>
            </a:pPr>
            <a:endParaRPr lang="en-US" dirty="0">
              <a:latin typeface="Garamond" panose="02020404030301010803" pitchFamily="18" charset="0"/>
              <a:ea typeface="MS Mincho"/>
            </a:endParaRPr>
          </a:p>
        </p:txBody>
      </p:sp>
      <p:graphicFrame>
        <p:nvGraphicFramePr>
          <p:cNvPr id="7" name="Chart 6"/>
          <p:cNvGraphicFramePr/>
          <p:nvPr>
            <p:extLst>
              <p:ext uri="{D42A27DB-BD31-4B8C-83A1-F6EECF244321}">
                <p14:modId xmlns:p14="http://schemas.microsoft.com/office/powerpoint/2010/main" val="985600074"/>
              </p:ext>
            </p:extLst>
          </p:nvPr>
        </p:nvGraphicFramePr>
        <p:xfrm>
          <a:off x="1524000" y="1757548"/>
          <a:ext cx="9143999" cy="510045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807975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Strategas\RESEARCH\BLOOMBERG\DHS\SRP Slide.png"/>
          <p:cNvPicPr>
            <a:picLocks noChangeAspect="1" noChangeArrowheads="1"/>
          </p:cNvPicPr>
          <p:nvPr/>
        </p:nvPicPr>
        <p:blipFill rotWithShape="1">
          <a:blip r:embed="rId3">
            <a:extLst>
              <a:ext uri="{28A0092B-C50C-407E-A947-70E740481C1C}">
                <a14:useLocalDpi xmlns:a14="http://schemas.microsoft.com/office/drawing/2010/main" val="0"/>
              </a:ext>
            </a:extLst>
          </a:blip>
          <a:srcRect b="4635"/>
          <a:stretch/>
        </p:blipFill>
        <p:spPr bwMode="auto">
          <a:xfrm>
            <a:off x="1524000" y="-1"/>
            <a:ext cx="9144000" cy="685165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524001" y="1011035"/>
            <a:ext cx="9143999" cy="746513"/>
          </a:xfrm>
          <a:prstGeom prst="rect">
            <a:avLst/>
          </a:prstGeom>
          <a:solidFill>
            <a:schemeClr val="bg1"/>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solidFill>
                  <a:schemeClr val="tx2"/>
                </a:solidFill>
                <a:effectLst>
                  <a:outerShdw blurRad="38100" dist="38100" dir="2700000" algn="tl">
                    <a:srgbClr val="000000">
                      <a:alpha val="43137"/>
                    </a:srgbClr>
                  </a:outerShdw>
                </a:effectLst>
                <a:latin typeface="Garamond" panose="02020404030301010803" pitchFamily="18" charset="0"/>
              </a:rPr>
              <a:t>TSYs </a:t>
            </a:r>
            <a:r>
              <a:rPr lang="en-US" sz="3200" dirty="0" smtClean="0">
                <a:solidFill>
                  <a:schemeClr val="tx2"/>
                </a:solidFill>
                <a:effectLst>
                  <a:outerShdw blurRad="38100" dist="38100" dir="2700000" algn="tl">
                    <a:srgbClr val="000000">
                      <a:alpha val="43137"/>
                    </a:srgbClr>
                  </a:outerShdw>
                </a:effectLst>
                <a:latin typeface="Garamond" panose="02020404030301010803" pitchFamily="18" charset="0"/>
              </a:rPr>
              <a:t>Were Converging to a Uniform Level of Richness</a:t>
            </a:r>
            <a:endParaRPr lang="en-US" sz="3200" dirty="0">
              <a:solidFill>
                <a:schemeClr val="tx2"/>
              </a:solidFill>
              <a:effectLst>
                <a:outerShdw blurRad="38100" dist="38100" dir="2700000" algn="tl">
                  <a:srgbClr val="000000">
                    <a:alpha val="43137"/>
                  </a:srgbClr>
                </a:outerShdw>
              </a:effectLst>
              <a:latin typeface="Garamond" panose="02020404030301010803" pitchFamily="18" charset="0"/>
            </a:endParaRPr>
          </a:p>
        </p:txBody>
      </p:sp>
      <p:sp>
        <p:nvSpPr>
          <p:cNvPr id="6" name="Slide Number Placeholder 5"/>
          <p:cNvSpPr>
            <a:spLocks noGrp="1"/>
          </p:cNvSpPr>
          <p:nvPr>
            <p:ph type="sldNum" sz="quarter" idx="12"/>
          </p:nvPr>
        </p:nvSpPr>
        <p:spPr>
          <a:xfrm>
            <a:off x="8534400" y="6486526"/>
            <a:ext cx="2133600" cy="365125"/>
          </a:xfrm>
        </p:spPr>
        <p:txBody>
          <a:bodyPr/>
          <a:lstStyle/>
          <a:p>
            <a:fld id="{4A772401-86D6-4141-984B-36D19530844C}" type="slidenum">
              <a:rPr lang="en-US" smtClean="0"/>
              <a:t>25</a:t>
            </a:fld>
            <a:endParaRPr lang="en-US" dirty="0"/>
          </a:p>
        </p:txBody>
      </p:sp>
      <p:sp>
        <p:nvSpPr>
          <p:cNvPr id="8" name="Rectangle 7"/>
          <p:cNvSpPr/>
          <p:nvPr/>
        </p:nvSpPr>
        <p:spPr>
          <a:xfrm>
            <a:off x="1524000" y="1757548"/>
            <a:ext cx="9143999" cy="369332"/>
          </a:xfrm>
          <a:prstGeom prst="rect">
            <a:avLst/>
          </a:prstGeom>
          <a:solidFill>
            <a:schemeClr val="bg1"/>
          </a:solidFill>
        </p:spPr>
        <p:txBody>
          <a:bodyPr wrap="square">
            <a:spAutoFit/>
          </a:bodyPr>
          <a:lstStyle/>
          <a:p>
            <a:pPr marL="274320" marR="274320" algn="just">
              <a:spcBef>
                <a:spcPts val="0"/>
              </a:spcBef>
              <a:spcAft>
                <a:spcPts val="0"/>
              </a:spcAft>
            </a:pPr>
            <a:endParaRPr lang="en-US" dirty="0">
              <a:latin typeface="Garamond" panose="02020404030301010803" pitchFamily="18" charset="0"/>
              <a:ea typeface="MS Mincho"/>
            </a:endParaRPr>
          </a:p>
        </p:txBody>
      </p:sp>
      <p:sp>
        <p:nvSpPr>
          <p:cNvPr id="2" name="Rectangle 1"/>
          <p:cNvSpPr/>
          <p:nvPr/>
        </p:nvSpPr>
        <p:spPr>
          <a:xfrm>
            <a:off x="1523998" y="1910754"/>
            <a:ext cx="9144001" cy="2031325"/>
          </a:xfrm>
          <a:prstGeom prst="rect">
            <a:avLst/>
          </a:prstGeom>
          <a:solidFill>
            <a:schemeClr val="bg1"/>
          </a:solidFill>
        </p:spPr>
        <p:txBody>
          <a:bodyPr wrap="square">
            <a:spAutoFit/>
          </a:bodyPr>
          <a:lstStyle/>
          <a:p>
            <a:pPr algn="just"/>
            <a:r>
              <a:rPr lang="en-US" dirty="0" smtClean="0">
                <a:latin typeface="Garamond" panose="02020404030301010803" pitchFamily="18" charset="0"/>
                <a:ea typeface="Calibri" panose="020F0502020204030204" pitchFamily="34" charset="0"/>
                <a:cs typeface="Times New Roman" panose="02020603050405020304" pitchFamily="18" charset="0"/>
              </a:rPr>
              <a:t>That is until September. Irrespective </a:t>
            </a:r>
            <a:r>
              <a:rPr lang="en-US" dirty="0">
                <a:latin typeface="Garamond" panose="02020404030301010803" pitchFamily="18" charset="0"/>
                <a:ea typeface="Calibri" panose="020F0502020204030204" pitchFamily="34" charset="0"/>
                <a:cs typeface="Times New Roman" panose="02020603050405020304" pitchFamily="18" charset="0"/>
              </a:rPr>
              <a:t>of your baseline, 10 year Treasuries were converging to a uniform level of richness of 60 to 70 bps by the end of August. One last interesting observation is the following; at the end of August, the roughly 70 bps of richness vs JGBs translates into a price premium for the 10 year Treasury of about $68,000 per $1,000,000 notional. As of the same day, the cost of 1 year, at the money, put protection for ticker SPY, was, you guessed it, $68,000 per $1,000,000! We don’t know why these measures converged, and then suddenly diverged (albeit slightly) at Sept month-end, but the risk of impeachment and dollar weakness could be one cause.</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073253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Strategas\RESEARCH\BLOOMBERG\DHS\SRP Slide.png"/>
          <p:cNvPicPr>
            <a:picLocks noChangeAspect="1" noChangeArrowheads="1"/>
          </p:cNvPicPr>
          <p:nvPr/>
        </p:nvPicPr>
        <p:blipFill rotWithShape="1">
          <a:blip r:embed="rId3">
            <a:extLst>
              <a:ext uri="{28A0092B-C50C-407E-A947-70E740481C1C}">
                <a14:useLocalDpi xmlns:a14="http://schemas.microsoft.com/office/drawing/2010/main" val="0"/>
              </a:ext>
            </a:extLst>
          </a:blip>
          <a:srcRect b="4635"/>
          <a:stretch/>
        </p:blipFill>
        <p:spPr bwMode="auto">
          <a:xfrm>
            <a:off x="1524000" y="-1"/>
            <a:ext cx="9144000" cy="685165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524001" y="1011035"/>
            <a:ext cx="9143999" cy="746513"/>
          </a:xfrm>
          <a:prstGeom prst="rect">
            <a:avLst/>
          </a:prstGeom>
          <a:solidFill>
            <a:schemeClr val="bg1"/>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solidFill>
                  <a:schemeClr val="tx2"/>
                </a:solidFill>
                <a:effectLst>
                  <a:outerShdw blurRad="38100" dist="38100" dir="2700000" algn="tl">
                    <a:srgbClr val="000000">
                      <a:alpha val="43137"/>
                    </a:srgbClr>
                  </a:outerShdw>
                </a:effectLst>
                <a:latin typeface="Garamond" panose="02020404030301010803" pitchFamily="18" charset="0"/>
              </a:rPr>
              <a:t>TSYs Were Converging to a Uniform Level of Richness</a:t>
            </a:r>
          </a:p>
        </p:txBody>
      </p:sp>
      <p:sp>
        <p:nvSpPr>
          <p:cNvPr id="6" name="Slide Number Placeholder 5"/>
          <p:cNvSpPr>
            <a:spLocks noGrp="1"/>
          </p:cNvSpPr>
          <p:nvPr>
            <p:ph type="sldNum" sz="quarter" idx="12"/>
          </p:nvPr>
        </p:nvSpPr>
        <p:spPr>
          <a:xfrm>
            <a:off x="8534400" y="6486526"/>
            <a:ext cx="2133600" cy="365125"/>
          </a:xfrm>
        </p:spPr>
        <p:txBody>
          <a:bodyPr/>
          <a:lstStyle/>
          <a:p>
            <a:fld id="{4A772401-86D6-4141-984B-36D19530844C}" type="slidenum">
              <a:rPr lang="en-US" smtClean="0"/>
              <a:t>26</a:t>
            </a:fld>
            <a:endParaRPr lang="en-US" dirty="0"/>
          </a:p>
        </p:txBody>
      </p:sp>
      <p:sp>
        <p:nvSpPr>
          <p:cNvPr id="8" name="Rectangle 7"/>
          <p:cNvSpPr/>
          <p:nvPr/>
        </p:nvSpPr>
        <p:spPr>
          <a:xfrm>
            <a:off x="1524000" y="1757548"/>
            <a:ext cx="9143999" cy="369332"/>
          </a:xfrm>
          <a:prstGeom prst="rect">
            <a:avLst/>
          </a:prstGeom>
          <a:solidFill>
            <a:schemeClr val="bg1"/>
          </a:solidFill>
        </p:spPr>
        <p:txBody>
          <a:bodyPr wrap="square">
            <a:spAutoFit/>
          </a:bodyPr>
          <a:lstStyle/>
          <a:p>
            <a:pPr marL="274320" marR="274320" algn="just">
              <a:spcBef>
                <a:spcPts val="0"/>
              </a:spcBef>
              <a:spcAft>
                <a:spcPts val="0"/>
              </a:spcAft>
            </a:pPr>
            <a:endParaRPr lang="en-US" dirty="0">
              <a:latin typeface="Garamond" panose="02020404030301010803" pitchFamily="18" charset="0"/>
              <a:ea typeface="MS Mincho"/>
            </a:endParaRPr>
          </a:p>
        </p:txBody>
      </p:sp>
      <p:graphicFrame>
        <p:nvGraphicFramePr>
          <p:cNvPr id="9" name="Chart 8"/>
          <p:cNvGraphicFramePr/>
          <p:nvPr>
            <p:extLst>
              <p:ext uri="{D42A27DB-BD31-4B8C-83A1-F6EECF244321}">
                <p14:modId xmlns:p14="http://schemas.microsoft.com/office/powerpoint/2010/main" val="3727508491"/>
              </p:ext>
            </p:extLst>
          </p:nvPr>
        </p:nvGraphicFramePr>
        <p:xfrm>
          <a:off x="1523999" y="1757548"/>
          <a:ext cx="9144000" cy="509410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90897841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Strategas\RESEARCH\BLOOMBERG\DHS\SRP Slide.png"/>
          <p:cNvPicPr>
            <a:picLocks noChangeAspect="1" noChangeArrowheads="1"/>
          </p:cNvPicPr>
          <p:nvPr/>
        </p:nvPicPr>
        <p:blipFill rotWithShape="1">
          <a:blip r:embed="rId3">
            <a:extLst>
              <a:ext uri="{28A0092B-C50C-407E-A947-70E740481C1C}">
                <a14:useLocalDpi xmlns:a14="http://schemas.microsoft.com/office/drawing/2010/main" val="0"/>
              </a:ext>
            </a:extLst>
          </a:blip>
          <a:srcRect b="4635"/>
          <a:stretch/>
        </p:blipFill>
        <p:spPr bwMode="auto">
          <a:xfrm>
            <a:off x="1524000" y="-1"/>
            <a:ext cx="9144000" cy="685165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524001" y="1011035"/>
            <a:ext cx="9143999" cy="746513"/>
          </a:xfrm>
          <a:prstGeom prst="rect">
            <a:avLst/>
          </a:prstGeom>
          <a:solidFill>
            <a:schemeClr val="bg1"/>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solidFill>
                  <a:schemeClr val="tx2"/>
                </a:solidFill>
                <a:effectLst>
                  <a:outerShdw blurRad="38100" dist="38100" dir="2700000" algn="tl">
                    <a:srgbClr val="000000">
                      <a:alpha val="43137"/>
                    </a:srgbClr>
                  </a:outerShdw>
                </a:effectLst>
                <a:latin typeface="Garamond" panose="02020404030301010803" pitchFamily="18" charset="0"/>
              </a:rPr>
              <a:t>TSYs Were Converging to a Uniform Level of Richness</a:t>
            </a:r>
          </a:p>
        </p:txBody>
      </p:sp>
      <p:sp>
        <p:nvSpPr>
          <p:cNvPr id="6" name="Slide Number Placeholder 5"/>
          <p:cNvSpPr>
            <a:spLocks noGrp="1"/>
          </p:cNvSpPr>
          <p:nvPr>
            <p:ph type="sldNum" sz="quarter" idx="12"/>
          </p:nvPr>
        </p:nvSpPr>
        <p:spPr>
          <a:xfrm>
            <a:off x="8534400" y="6486526"/>
            <a:ext cx="2133600" cy="365125"/>
          </a:xfrm>
        </p:spPr>
        <p:txBody>
          <a:bodyPr/>
          <a:lstStyle/>
          <a:p>
            <a:fld id="{4A772401-86D6-4141-984B-36D19530844C}" type="slidenum">
              <a:rPr lang="en-US" smtClean="0"/>
              <a:t>27</a:t>
            </a:fld>
            <a:endParaRPr lang="en-US" dirty="0"/>
          </a:p>
        </p:txBody>
      </p:sp>
      <p:sp>
        <p:nvSpPr>
          <p:cNvPr id="8" name="Rectangle 7"/>
          <p:cNvSpPr/>
          <p:nvPr/>
        </p:nvSpPr>
        <p:spPr>
          <a:xfrm>
            <a:off x="1524000" y="1757548"/>
            <a:ext cx="9143999" cy="369332"/>
          </a:xfrm>
          <a:prstGeom prst="rect">
            <a:avLst/>
          </a:prstGeom>
          <a:solidFill>
            <a:schemeClr val="bg1"/>
          </a:solidFill>
        </p:spPr>
        <p:txBody>
          <a:bodyPr wrap="square">
            <a:spAutoFit/>
          </a:bodyPr>
          <a:lstStyle/>
          <a:p>
            <a:pPr marL="274320" marR="274320" algn="just">
              <a:spcBef>
                <a:spcPts val="0"/>
              </a:spcBef>
              <a:spcAft>
                <a:spcPts val="0"/>
              </a:spcAft>
            </a:pPr>
            <a:endParaRPr lang="en-US" dirty="0">
              <a:latin typeface="Garamond" panose="02020404030301010803" pitchFamily="18" charset="0"/>
              <a:ea typeface="MS Mincho"/>
            </a:endParaRPr>
          </a:p>
        </p:txBody>
      </p:sp>
      <p:graphicFrame>
        <p:nvGraphicFramePr>
          <p:cNvPr id="9" name="Chart 8"/>
          <p:cNvGraphicFramePr/>
          <p:nvPr>
            <p:extLst/>
          </p:nvPr>
        </p:nvGraphicFramePr>
        <p:xfrm>
          <a:off x="1523999" y="1757548"/>
          <a:ext cx="9144000" cy="509410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337236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Strategas\RESEARCH\BLOOMBERG\DHS\SRP Slide.png"/>
          <p:cNvPicPr>
            <a:picLocks noChangeAspect="1" noChangeArrowheads="1"/>
          </p:cNvPicPr>
          <p:nvPr/>
        </p:nvPicPr>
        <p:blipFill rotWithShape="1">
          <a:blip r:embed="rId3">
            <a:extLst>
              <a:ext uri="{28A0092B-C50C-407E-A947-70E740481C1C}">
                <a14:useLocalDpi xmlns:a14="http://schemas.microsoft.com/office/drawing/2010/main" val="0"/>
              </a:ext>
            </a:extLst>
          </a:blip>
          <a:srcRect b="4635"/>
          <a:stretch/>
        </p:blipFill>
        <p:spPr bwMode="auto">
          <a:xfrm>
            <a:off x="1524000" y="-1"/>
            <a:ext cx="9144000" cy="685165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524001" y="1011035"/>
            <a:ext cx="9143999" cy="746513"/>
          </a:xfrm>
          <a:prstGeom prst="rect">
            <a:avLst/>
          </a:prstGeom>
          <a:solidFill>
            <a:schemeClr val="bg1"/>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smtClean="0">
                <a:solidFill>
                  <a:schemeClr val="tx2"/>
                </a:solidFill>
                <a:effectLst>
                  <a:outerShdw blurRad="38100" dist="38100" dir="2700000" algn="tl">
                    <a:srgbClr val="000000">
                      <a:alpha val="43137"/>
                    </a:srgbClr>
                  </a:outerShdw>
                </a:effectLst>
                <a:latin typeface="Garamond" panose="02020404030301010803" pitchFamily="18" charset="0"/>
              </a:rPr>
              <a:t>Implications for Yield Forecasts: Treasuries as a Substitute for Long Vol Means Yields have a Ceiling</a:t>
            </a:r>
            <a:endParaRPr lang="en-US" sz="3200" dirty="0">
              <a:solidFill>
                <a:schemeClr val="tx2"/>
              </a:solidFill>
              <a:effectLst>
                <a:outerShdw blurRad="38100" dist="38100" dir="2700000" algn="tl">
                  <a:srgbClr val="000000">
                    <a:alpha val="43137"/>
                  </a:srgbClr>
                </a:outerShdw>
              </a:effectLst>
              <a:latin typeface="Garamond" panose="02020404030301010803" pitchFamily="18" charset="0"/>
            </a:endParaRPr>
          </a:p>
        </p:txBody>
      </p:sp>
      <p:sp>
        <p:nvSpPr>
          <p:cNvPr id="6" name="Slide Number Placeholder 5"/>
          <p:cNvSpPr>
            <a:spLocks noGrp="1"/>
          </p:cNvSpPr>
          <p:nvPr>
            <p:ph type="sldNum" sz="quarter" idx="12"/>
          </p:nvPr>
        </p:nvSpPr>
        <p:spPr>
          <a:xfrm>
            <a:off x="8534400" y="6486526"/>
            <a:ext cx="2133600" cy="365125"/>
          </a:xfrm>
        </p:spPr>
        <p:txBody>
          <a:bodyPr/>
          <a:lstStyle/>
          <a:p>
            <a:fld id="{4A772401-86D6-4141-984B-36D19530844C}" type="slidenum">
              <a:rPr lang="en-US" smtClean="0"/>
              <a:t>28</a:t>
            </a:fld>
            <a:endParaRPr lang="en-US" dirty="0"/>
          </a:p>
        </p:txBody>
      </p:sp>
      <p:sp>
        <p:nvSpPr>
          <p:cNvPr id="2" name="Rectangle 1"/>
          <p:cNvSpPr/>
          <p:nvPr/>
        </p:nvSpPr>
        <p:spPr>
          <a:xfrm>
            <a:off x="1523998" y="1910754"/>
            <a:ext cx="9144001" cy="2523768"/>
          </a:xfrm>
          <a:prstGeom prst="rect">
            <a:avLst/>
          </a:prstGeom>
          <a:solidFill>
            <a:schemeClr val="bg1"/>
          </a:solidFill>
        </p:spPr>
        <p:txBody>
          <a:bodyPr wrap="square">
            <a:spAutoFit/>
          </a:bodyPr>
          <a:lstStyle/>
          <a:p>
            <a:pPr algn="just"/>
            <a:r>
              <a:rPr lang="en-US" dirty="0" smtClean="0">
                <a:latin typeface="Garamond" panose="02020404030301010803" pitchFamily="18" charset="0"/>
                <a:ea typeface="Calibri" panose="020F0502020204030204" pitchFamily="34" charset="0"/>
                <a:cs typeface="Times New Roman" panose="02020603050405020304" pitchFamily="18" charset="0"/>
              </a:rPr>
              <a:t>Trade deals will determine the direction of yields over the next 15 months, but term premium considerations will determine the cap and floor of yields. The former, trade, can be broken down into 3 scenarios, which we assign odds to from highest to lowest:</a:t>
            </a:r>
          </a:p>
          <a:p>
            <a:pPr algn="just"/>
            <a:endParaRPr lang="en-US" dirty="0">
              <a:latin typeface="Garamond" panose="02020404030301010803" pitchFamily="18" charset="0"/>
              <a:ea typeface="Calibri" panose="020F0502020204030204" pitchFamily="34" charset="0"/>
              <a:cs typeface="Times New Roman" panose="02020603050405020304" pitchFamily="18" charset="0"/>
            </a:endParaRPr>
          </a:p>
          <a:p>
            <a:pPr marL="342900" indent="-342900" algn="just">
              <a:buAutoNum type="arabicParenR"/>
            </a:pPr>
            <a:r>
              <a:rPr lang="en-US" dirty="0" smtClean="0">
                <a:latin typeface="Garamond" panose="02020404030301010803" pitchFamily="18" charset="0"/>
                <a:ea typeface="Calibri" panose="020F0502020204030204" pitchFamily="34" charset="0"/>
                <a:cs typeface="Times New Roman" panose="02020603050405020304" pitchFamily="18" charset="0"/>
              </a:rPr>
              <a:t>Trade Truce – 55%</a:t>
            </a:r>
          </a:p>
          <a:p>
            <a:pPr marL="342900" indent="-342900" algn="just">
              <a:buAutoNum type="arabicParenR"/>
            </a:pPr>
            <a:r>
              <a:rPr lang="en-US" dirty="0" smtClean="0">
                <a:latin typeface="Garamond" panose="02020404030301010803" pitchFamily="18" charset="0"/>
                <a:ea typeface="Calibri" panose="020F0502020204030204" pitchFamily="34" charset="0"/>
                <a:cs typeface="Times New Roman" panose="02020603050405020304" pitchFamily="18" charset="0"/>
              </a:rPr>
              <a:t>Breakdown of Talks – 35%</a:t>
            </a:r>
          </a:p>
          <a:p>
            <a:pPr marL="342900" indent="-342900" algn="just">
              <a:buAutoNum type="arabicParenR"/>
            </a:pPr>
            <a:r>
              <a:rPr lang="en-US" dirty="0" smtClean="0">
                <a:latin typeface="Garamond" panose="02020404030301010803" pitchFamily="18" charset="0"/>
                <a:ea typeface="Calibri" panose="020F0502020204030204" pitchFamily="34" charset="0"/>
                <a:cs typeface="Times New Roman" panose="02020603050405020304" pitchFamily="18" charset="0"/>
              </a:rPr>
              <a:t>Growth Supportive Deal – 10%</a:t>
            </a:r>
          </a:p>
          <a:p>
            <a:pPr marL="342900" indent="-342900" algn="just">
              <a:buAutoNum type="arabicParenR"/>
            </a:pPr>
            <a:endParaRPr lang="en-US" dirty="0" smtClean="0">
              <a:latin typeface="Garamond" panose="02020404030301010803" pitchFamily="18" charset="0"/>
              <a:ea typeface="Calibri" panose="020F0502020204030204" pitchFamily="34" charset="0"/>
              <a:cs typeface="Times New Roman" panose="02020603050405020304" pitchFamily="18" charset="0"/>
            </a:endParaRPr>
          </a:p>
          <a:p>
            <a:pPr algn="just"/>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123460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Strategas\RESEARCH\BLOOMBERG\DHS\SRP Slide.png"/>
          <p:cNvPicPr>
            <a:picLocks noChangeAspect="1" noChangeArrowheads="1"/>
          </p:cNvPicPr>
          <p:nvPr/>
        </p:nvPicPr>
        <p:blipFill rotWithShape="1">
          <a:blip r:embed="rId3">
            <a:extLst>
              <a:ext uri="{28A0092B-C50C-407E-A947-70E740481C1C}">
                <a14:useLocalDpi xmlns:a14="http://schemas.microsoft.com/office/drawing/2010/main" val="0"/>
              </a:ext>
            </a:extLst>
          </a:blip>
          <a:srcRect b="4635"/>
          <a:stretch/>
        </p:blipFill>
        <p:spPr bwMode="auto">
          <a:xfrm>
            <a:off x="1524000" y="-1"/>
            <a:ext cx="9144000" cy="685165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524001" y="1011035"/>
            <a:ext cx="9143999" cy="746513"/>
          </a:xfrm>
          <a:prstGeom prst="rect">
            <a:avLst/>
          </a:prstGeom>
          <a:solidFill>
            <a:schemeClr val="bg1"/>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smtClean="0">
                <a:solidFill>
                  <a:schemeClr val="tx2"/>
                </a:solidFill>
                <a:effectLst>
                  <a:outerShdw blurRad="38100" dist="38100" dir="2700000" algn="tl">
                    <a:srgbClr val="000000">
                      <a:alpha val="43137"/>
                    </a:srgbClr>
                  </a:outerShdw>
                </a:effectLst>
                <a:latin typeface="Garamond" panose="02020404030301010803" pitchFamily="18" charset="0"/>
              </a:rPr>
              <a:t>Trade Truce</a:t>
            </a:r>
            <a:endParaRPr lang="en-US" sz="3200" dirty="0">
              <a:solidFill>
                <a:schemeClr val="tx2"/>
              </a:solidFill>
              <a:effectLst>
                <a:outerShdw blurRad="38100" dist="38100" dir="2700000" algn="tl">
                  <a:srgbClr val="000000">
                    <a:alpha val="43137"/>
                  </a:srgbClr>
                </a:outerShdw>
              </a:effectLst>
              <a:latin typeface="Garamond" panose="02020404030301010803" pitchFamily="18" charset="0"/>
            </a:endParaRPr>
          </a:p>
        </p:txBody>
      </p:sp>
      <p:sp>
        <p:nvSpPr>
          <p:cNvPr id="6" name="Slide Number Placeholder 5"/>
          <p:cNvSpPr>
            <a:spLocks noGrp="1"/>
          </p:cNvSpPr>
          <p:nvPr>
            <p:ph type="sldNum" sz="quarter" idx="12"/>
          </p:nvPr>
        </p:nvSpPr>
        <p:spPr>
          <a:xfrm>
            <a:off x="8534400" y="6486526"/>
            <a:ext cx="2133600" cy="365125"/>
          </a:xfrm>
        </p:spPr>
        <p:txBody>
          <a:bodyPr/>
          <a:lstStyle/>
          <a:p>
            <a:fld id="{4A772401-86D6-4141-984B-36D19530844C}" type="slidenum">
              <a:rPr lang="en-US" smtClean="0"/>
              <a:t>29</a:t>
            </a:fld>
            <a:endParaRPr lang="en-US" dirty="0"/>
          </a:p>
        </p:txBody>
      </p:sp>
      <p:sp>
        <p:nvSpPr>
          <p:cNvPr id="2" name="Rectangle 1"/>
          <p:cNvSpPr/>
          <p:nvPr/>
        </p:nvSpPr>
        <p:spPr>
          <a:xfrm>
            <a:off x="1523998" y="1910754"/>
            <a:ext cx="9144001" cy="1754326"/>
          </a:xfrm>
          <a:prstGeom prst="rect">
            <a:avLst/>
          </a:prstGeom>
          <a:solidFill>
            <a:schemeClr val="bg1"/>
          </a:solidFill>
        </p:spPr>
        <p:txBody>
          <a:bodyPr wrap="square">
            <a:spAutoFit/>
          </a:bodyPr>
          <a:lstStyle/>
          <a:p>
            <a:pPr lvl="0" algn="just"/>
            <a:r>
              <a:rPr lang="en-US" b="1" u="sng" dirty="0">
                <a:solidFill>
                  <a:srgbClr val="FF0000"/>
                </a:solidFill>
                <a:latin typeface="Garamond" panose="02020404030301010803" pitchFamily="18" charset="0"/>
              </a:rPr>
              <a:t>Trade Truce (Base Case), 55% Odds:</a:t>
            </a:r>
            <a:r>
              <a:rPr lang="en-US" b="1" dirty="0">
                <a:solidFill>
                  <a:srgbClr val="FF0000"/>
                </a:solidFill>
                <a:latin typeface="Garamond" panose="02020404030301010803" pitchFamily="18" charset="0"/>
              </a:rPr>
              <a:t> </a:t>
            </a:r>
            <a:r>
              <a:rPr lang="en-US" dirty="0">
                <a:solidFill>
                  <a:srgbClr val="FF0000"/>
                </a:solidFill>
                <a:latin typeface="Garamond" panose="02020404030301010803" pitchFamily="18" charset="0"/>
              </a:rPr>
              <a:t>Low Inflation, low growth, 2 more cuts in 2019, with a "trade truce" by end of year </a:t>
            </a:r>
            <a:r>
              <a:rPr lang="en-US" dirty="0" smtClean="0">
                <a:solidFill>
                  <a:srgbClr val="FF0000"/>
                </a:solidFill>
                <a:latin typeface="Garamond" panose="02020404030301010803" pitchFamily="18" charset="0"/>
              </a:rPr>
              <a:t>and </a:t>
            </a:r>
            <a:r>
              <a:rPr lang="en-US" dirty="0">
                <a:solidFill>
                  <a:srgbClr val="FF0000"/>
                </a:solidFill>
                <a:latin typeface="Garamond" panose="02020404030301010803" pitchFamily="18" charset="0"/>
              </a:rPr>
              <a:t>no recession in next 18 months. U.S. growth </a:t>
            </a:r>
            <a:r>
              <a:rPr lang="en-US" dirty="0" smtClean="0">
                <a:solidFill>
                  <a:srgbClr val="FF0000"/>
                </a:solidFill>
                <a:latin typeface="Garamond" panose="02020404030301010803" pitchFamily="18" charset="0"/>
              </a:rPr>
              <a:t>would </a:t>
            </a:r>
            <a:r>
              <a:rPr lang="en-US" dirty="0">
                <a:solidFill>
                  <a:srgbClr val="FF0000"/>
                </a:solidFill>
                <a:latin typeface="Garamond" panose="02020404030301010803" pitchFamily="18" charset="0"/>
              </a:rPr>
              <a:t>muddle along, even after 50 bps of cuts in Q4, but growth could begin to revert back to 2.00% (the upper end of the muddle range) by middle of 2020. </a:t>
            </a:r>
            <a:r>
              <a:rPr lang="en-US" dirty="0" smtClean="0">
                <a:solidFill>
                  <a:srgbClr val="FF0000"/>
                </a:solidFill>
                <a:latin typeface="Garamond" panose="02020404030301010803" pitchFamily="18" charset="0"/>
              </a:rPr>
              <a:t>Demand destruction pauses, </a:t>
            </a:r>
            <a:r>
              <a:rPr lang="en-US" dirty="0">
                <a:solidFill>
                  <a:srgbClr val="FF0000"/>
                </a:solidFill>
                <a:latin typeface="Garamond" panose="02020404030301010803" pitchFamily="18" charset="0"/>
              </a:rPr>
              <a:t>but </a:t>
            </a:r>
            <a:r>
              <a:rPr lang="en-US" dirty="0" smtClean="0">
                <a:solidFill>
                  <a:srgbClr val="FF0000"/>
                </a:solidFill>
                <a:latin typeface="Garamond" panose="02020404030301010803" pitchFamily="18" charset="0"/>
              </a:rPr>
              <a:t>little </a:t>
            </a:r>
            <a:r>
              <a:rPr lang="en-US" dirty="0">
                <a:solidFill>
                  <a:srgbClr val="FF0000"/>
                </a:solidFill>
                <a:latin typeface="Garamond" panose="02020404030301010803" pitchFamily="18" charset="0"/>
              </a:rPr>
              <a:t>extra benefit. </a:t>
            </a:r>
            <a:r>
              <a:rPr lang="en-US" dirty="0" smtClean="0">
                <a:solidFill>
                  <a:srgbClr val="FF0000"/>
                </a:solidFill>
                <a:latin typeface="Garamond" panose="02020404030301010803" pitchFamily="18" charset="0"/>
              </a:rPr>
              <a:t>Yield </a:t>
            </a:r>
            <a:r>
              <a:rPr lang="en-US" dirty="0">
                <a:solidFill>
                  <a:srgbClr val="FF0000"/>
                </a:solidFill>
                <a:latin typeface="Garamond" panose="02020404030301010803" pitchFamily="18" charset="0"/>
              </a:rPr>
              <a:t>curve would </a:t>
            </a:r>
            <a:r>
              <a:rPr lang="en-US" dirty="0" smtClean="0">
                <a:solidFill>
                  <a:srgbClr val="FF0000"/>
                </a:solidFill>
                <a:latin typeface="Garamond" panose="02020404030301010803" pitchFamily="18" charset="0"/>
              </a:rPr>
              <a:t>bull </a:t>
            </a:r>
            <a:r>
              <a:rPr lang="en-US" dirty="0">
                <a:solidFill>
                  <a:srgbClr val="FF0000"/>
                </a:solidFill>
                <a:latin typeface="Garamond" panose="02020404030301010803" pitchFamily="18" charset="0"/>
              </a:rPr>
              <a:t>steepen in Q4, and then begin to very slowly bear steepen in 2020, but with 10 year yields capped at 2% for next 15 months</a:t>
            </a:r>
            <a:r>
              <a:rPr lang="en-US" dirty="0" smtClean="0">
                <a:solidFill>
                  <a:srgbClr val="FF0000"/>
                </a:solidFill>
                <a:latin typeface="Garamond" panose="02020404030301010803" pitchFamily="18" charset="0"/>
              </a:rPr>
              <a:t>.</a:t>
            </a:r>
            <a:endParaRPr lang="en-US" dirty="0">
              <a:solidFill>
                <a:srgbClr val="FF0000"/>
              </a:solidFill>
              <a:latin typeface="Garamond" panose="02020404030301010803" pitchFamily="18" charset="0"/>
            </a:endParaRPr>
          </a:p>
        </p:txBody>
      </p:sp>
      <p:pic>
        <p:nvPicPr>
          <p:cNvPr id="8" name="Picture 7"/>
          <p:cNvPicPr>
            <a:picLocks noChangeAspect="1"/>
          </p:cNvPicPr>
          <p:nvPr/>
        </p:nvPicPr>
        <p:blipFill>
          <a:blip r:embed="rId4"/>
          <a:stretch>
            <a:fillRect/>
          </a:stretch>
        </p:blipFill>
        <p:spPr>
          <a:xfrm>
            <a:off x="925222" y="3836579"/>
            <a:ext cx="5170776" cy="1806385"/>
          </a:xfrm>
          <a:prstGeom prst="rect">
            <a:avLst/>
          </a:prstGeom>
        </p:spPr>
      </p:pic>
      <p:pic>
        <p:nvPicPr>
          <p:cNvPr id="9" name="Picture 8"/>
          <p:cNvPicPr>
            <a:picLocks noChangeAspect="1"/>
          </p:cNvPicPr>
          <p:nvPr/>
        </p:nvPicPr>
        <p:blipFill>
          <a:blip r:embed="rId5"/>
          <a:stretch>
            <a:fillRect/>
          </a:stretch>
        </p:blipFill>
        <p:spPr>
          <a:xfrm>
            <a:off x="6095998" y="3854873"/>
            <a:ext cx="5208796" cy="1788092"/>
          </a:xfrm>
          <a:prstGeom prst="rect">
            <a:avLst/>
          </a:prstGeom>
        </p:spPr>
      </p:pic>
    </p:spTree>
    <p:extLst>
      <p:ext uri="{BB962C8B-B14F-4D97-AF65-F5344CB8AC3E}">
        <p14:creationId xmlns:p14="http://schemas.microsoft.com/office/powerpoint/2010/main" val="234876312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Strategas\RESEARCH\BLOOMBERG\DHS\SRP Slide.png"/>
          <p:cNvPicPr>
            <a:picLocks noChangeAspect="1" noChangeArrowheads="1"/>
          </p:cNvPicPr>
          <p:nvPr/>
        </p:nvPicPr>
        <p:blipFill rotWithShape="1">
          <a:blip r:embed="rId3">
            <a:extLst>
              <a:ext uri="{28A0092B-C50C-407E-A947-70E740481C1C}">
                <a14:useLocalDpi xmlns:a14="http://schemas.microsoft.com/office/drawing/2010/main" val="0"/>
              </a:ext>
            </a:extLst>
          </a:blip>
          <a:srcRect b="4635"/>
          <a:stretch/>
        </p:blipFill>
        <p:spPr bwMode="auto">
          <a:xfrm>
            <a:off x="1524000" y="-1"/>
            <a:ext cx="9144000" cy="685165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524001" y="1011035"/>
            <a:ext cx="9143999" cy="746513"/>
          </a:xfrm>
          <a:prstGeom prst="rect">
            <a:avLst/>
          </a:prstGeom>
          <a:solidFill>
            <a:schemeClr val="bg1"/>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smtClean="0">
                <a:solidFill>
                  <a:schemeClr val="tx2"/>
                </a:solidFill>
                <a:effectLst>
                  <a:outerShdw blurRad="38100" dist="38100" dir="2700000" algn="tl">
                    <a:srgbClr val="000000">
                      <a:alpha val="43137"/>
                    </a:srgbClr>
                  </a:outerShdw>
                </a:effectLst>
                <a:latin typeface="Garamond" panose="02020404030301010803" pitchFamily="18" charset="0"/>
              </a:rPr>
              <a:t>No Trade Deal</a:t>
            </a:r>
            <a:endParaRPr lang="en-US" sz="3200" dirty="0">
              <a:solidFill>
                <a:schemeClr val="tx2"/>
              </a:solidFill>
              <a:effectLst>
                <a:outerShdw blurRad="38100" dist="38100" dir="2700000" algn="tl">
                  <a:srgbClr val="000000">
                    <a:alpha val="43137"/>
                  </a:srgbClr>
                </a:outerShdw>
              </a:effectLst>
              <a:latin typeface="Garamond" panose="02020404030301010803" pitchFamily="18" charset="0"/>
            </a:endParaRPr>
          </a:p>
        </p:txBody>
      </p:sp>
      <p:sp>
        <p:nvSpPr>
          <p:cNvPr id="6" name="Slide Number Placeholder 5"/>
          <p:cNvSpPr>
            <a:spLocks noGrp="1"/>
          </p:cNvSpPr>
          <p:nvPr>
            <p:ph type="sldNum" sz="quarter" idx="12"/>
          </p:nvPr>
        </p:nvSpPr>
        <p:spPr>
          <a:xfrm>
            <a:off x="8534400" y="6486526"/>
            <a:ext cx="2133600" cy="365125"/>
          </a:xfrm>
        </p:spPr>
        <p:txBody>
          <a:bodyPr/>
          <a:lstStyle/>
          <a:p>
            <a:fld id="{4A772401-86D6-4141-984B-36D19530844C}" type="slidenum">
              <a:rPr lang="en-US" smtClean="0"/>
              <a:t>30</a:t>
            </a:fld>
            <a:endParaRPr lang="en-US" dirty="0"/>
          </a:p>
        </p:txBody>
      </p:sp>
      <p:sp>
        <p:nvSpPr>
          <p:cNvPr id="2" name="Rectangle 1"/>
          <p:cNvSpPr/>
          <p:nvPr/>
        </p:nvSpPr>
        <p:spPr>
          <a:xfrm>
            <a:off x="1523998" y="1910754"/>
            <a:ext cx="9144001" cy="1477328"/>
          </a:xfrm>
          <a:prstGeom prst="rect">
            <a:avLst/>
          </a:prstGeom>
          <a:solidFill>
            <a:schemeClr val="bg1"/>
          </a:solidFill>
        </p:spPr>
        <p:txBody>
          <a:bodyPr wrap="square">
            <a:spAutoFit/>
          </a:bodyPr>
          <a:lstStyle/>
          <a:p>
            <a:pPr lvl="0" algn="just"/>
            <a:r>
              <a:rPr lang="en-US" b="1" u="sng" dirty="0">
                <a:solidFill>
                  <a:srgbClr val="FF0000"/>
                </a:solidFill>
                <a:latin typeface="Garamond" panose="02020404030301010803" pitchFamily="18" charset="0"/>
              </a:rPr>
              <a:t>No Deal, 35% Odds:</a:t>
            </a:r>
            <a:r>
              <a:rPr lang="en-US" b="1" dirty="0">
                <a:solidFill>
                  <a:srgbClr val="FF0000"/>
                </a:solidFill>
                <a:latin typeface="Garamond" panose="02020404030301010803" pitchFamily="18" charset="0"/>
              </a:rPr>
              <a:t> </a:t>
            </a:r>
            <a:r>
              <a:rPr lang="en-US" dirty="0">
                <a:solidFill>
                  <a:srgbClr val="FF0000"/>
                </a:solidFill>
                <a:latin typeface="Garamond" panose="02020404030301010803" pitchFamily="18" charset="0"/>
              </a:rPr>
              <a:t>Low Inflation, low growth, 2 more cuts in 2019, 4 cuts in 2020, trade discussions break down, recession by middle of 2020. U.S. growth muddles even after 50 bps of cuts in Q4, and then contracts in 2020 as breakdown of trade talks further weakens global demand. Yields plunge across the U.S. curve. With notes in 5 to 10 year part of the curve reaching all-time lows, though yields in front end stop short of reaching the 0 bound.</a:t>
            </a:r>
            <a:endParaRPr lang="en-US" dirty="0">
              <a:solidFill>
                <a:srgbClr val="FF0000"/>
              </a:solidFill>
              <a:latin typeface="Garamond" panose="02020404030301010803" pitchFamily="18" charset="0"/>
            </a:endParaRPr>
          </a:p>
        </p:txBody>
      </p:sp>
      <p:pic>
        <p:nvPicPr>
          <p:cNvPr id="4" name="Picture 3"/>
          <p:cNvPicPr>
            <a:picLocks noChangeAspect="1"/>
          </p:cNvPicPr>
          <p:nvPr/>
        </p:nvPicPr>
        <p:blipFill>
          <a:blip r:embed="rId4"/>
          <a:stretch>
            <a:fillRect/>
          </a:stretch>
        </p:blipFill>
        <p:spPr>
          <a:xfrm>
            <a:off x="887206" y="3854873"/>
            <a:ext cx="5202713" cy="1775897"/>
          </a:xfrm>
          <a:prstGeom prst="rect">
            <a:avLst/>
          </a:prstGeom>
        </p:spPr>
      </p:pic>
      <p:pic>
        <p:nvPicPr>
          <p:cNvPr id="11" name="Picture 10"/>
          <p:cNvPicPr>
            <a:picLocks noChangeAspect="1"/>
          </p:cNvPicPr>
          <p:nvPr/>
        </p:nvPicPr>
        <p:blipFill>
          <a:blip r:embed="rId5"/>
          <a:stretch>
            <a:fillRect/>
          </a:stretch>
        </p:blipFill>
        <p:spPr>
          <a:xfrm>
            <a:off x="6114247" y="3848775"/>
            <a:ext cx="5190547" cy="1781995"/>
          </a:xfrm>
          <a:prstGeom prst="rect">
            <a:avLst/>
          </a:prstGeom>
        </p:spPr>
      </p:pic>
    </p:spTree>
    <p:extLst>
      <p:ext uri="{BB962C8B-B14F-4D97-AF65-F5344CB8AC3E}">
        <p14:creationId xmlns:p14="http://schemas.microsoft.com/office/powerpoint/2010/main" val="349253795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Strategas\RESEARCH\BLOOMBERG\DHS\SRP Slide.png"/>
          <p:cNvPicPr>
            <a:picLocks noChangeAspect="1" noChangeArrowheads="1"/>
          </p:cNvPicPr>
          <p:nvPr/>
        </p:nvPicPr>
        <p:blipFill rotWithShape="1">
          <a:blip r:embed="rId3">
            <a:extLst>
              <a:ext uri="{28A0092B-C50C-407E-A947-70E740481C1C}">
                <a14:useLocalDpi xmlns:a14="http://schemas.microsoft.com/office/drawing/2010/main" val="0"/>
              </a:ext>
            </a:extLst>
          </a:blip>
          <a:srcRect b="4635"/>
          <a:stretch/>
        </p:blipFill>
        <p:spPr bwMode="auto">
          <a:xfrm>
            <a:off x="1524000" y="-1"/>
            <a:ext cx="9144000" cy="685165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524001" y="1011035"/>
            <a:ext cx="9143999" cy="746513"/>
          </a:xfrm>
          <a:prstGeom prst="rect">
            <a:avLst/>
          </a:prstGeom>
          <a:solidFill>
            <a:schemeClr val="bg1"/>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smtClean="0">
                <a:solidFill>
                  <a:schemeClr val="tx2"/>
                </a:solidFill>
                <a:effectLst>
                  <a:outerShdw blurRad="38100" dist="38100" dir="2700000" algn="tl">
                    <a:srgbClr val="000000">
                      <a:alpha val="43137"/>
                    </a:srgbClr>
                  </a:outerShdw>
                </a:effectLst>
                <a:latin typeface="Garamond" panose="02020404030301010803" pitchFamily="18" charset="0"/>
              </a:rPr>
              <a:t>High Growth Trade Deal</a:t>
            </a:r>
            <a:endParaRPr lang="en-US" sz="3200" dirty="0">
              <a:solidFill>
                <a:schemeClr val="tx2"/>
              </a:solidFill>
              <a:effectLst>
                <a:outerShdw blurRad="38100" dist="38100" dir="2700000" algn="tl">
                  <a:srgbClr val="000000">
                    <a:alpha val="43137"/>
                  </a:srgbClr>
                </a:outerShdw>
              </a:effectLst>
              <a:latin typeface="Garamond" panose="02020404030301010803" pitchFamily="18" charset="0"/>
            </a:endParaRPr>
          </a:p>
        </p:txBody>
      </p:sp>
      <p:sp>
        <p:nvSpPr>
          <p:cNvPr id="6" name="Slide Number Placeholder 5"/>
          <p:cNvSpPr>
            <a:spLocks noGrp="1"/>
          </p:cNvSpPr>
          <p:nvPr>
            <p:ph type="sldNum" sz="quarter" idx="12"/>
          </p:nvPr>
        </p:nvSpPr>
        <p:spPr>
          <a:xfrm>
            <a:off x="8534400" y="6486526"/>
            <a:ext cx="2133600" cy="365125"/>
          </a:xfrm>
        </p:spPr>
        <p:txBody>
          <a:bodyPr/>
          <a:lstStyle/>
          <a:p>
            <a:fld id="{4A772401-86D6-4141-984B-36D19530844C}" type="slidenum">
              <a:rPr lang="en-US" smtClean="0"/>
              <a:t>31</a:t>
            </a:fld>
            <a:endParaRPr lang="en-US" dirty="0"/>
          </a:p>
        </p:txBody>
      </p:sp>
      <p:sp>
        <p:nvSpPr>
          <p:cNvPr id="2" name="Rectangle 1"/>
          <p:cNvSpPr/>
          <p:nvPr/>
        </p:nvSpPr>
        <p:spPr>
          <a:xfrm>
            <a:off x="1523998" y="1910754"/>
            <a:ext cx="9144001" cy="1754326"/>
          </a:xfrm>
          <a:prstGeom prst="rect">
            <a:avLst/>
          </a:prstGeom>
          <a:solidFill>
            <a:schemeClr val="bg1"/>
          </a:solidFill>
        </p:spPr>
        <p:txBody>
          <a:bodyPr wrap="square">
            <a:spAutoFit/>
          </a:bodyPr>
          <a:lstStyle/>
          <a:p>
            <a:pPr lvl="0" algn="just"/>
            <a:r>
              <a:rPr lang="en-US" b="1" u="sng" dirty="0" smtClean="0">
                <a:solidFill>
                  <a:srgbClr val="FF0000"/>
                </a:solidFill>
                <a:latin typeface="Garamond" panose="02020404030301010803" pitchFamily="18" charset="0"/>
              </a:rPr>
              <a:t>High </a:t>
            </a:r>
            <a:r>
              <a:rPr lang="en-US" b="1" u="sng" dirty="0">
                <a:solidFill>
                  <a:srgbClr val="FF0000"/>
                </a:solidFill>
                <a:latin typeface="Garamond" panose="02020404030301010803" pitchFamily="18" charset="0"/>
              </a:rPr>
              <a:t>Growth Trade Deal, 10% </a:t>
            </a:r>
            <a:r>
              <a:rPr lang="en-US" b="1" u="sng" dirty="0" smtClean="0">
                <a:solidFill>
                  <a:srgbClr val="FF0000"/>
                </a:solidFill>
                <a:latin typeface="Garamond" panose="02020404030301010803" pitchFamily="18" charset="0"/>
              </a:rPr>
              <a:t>Odds</a:t>
            </a:r>
            <a:r>
              <a:rPr lang="en-US" b="1" u="sng" dirty="0">
                <a:solidFill>
                  <a:srgbClr val="FF0000"/>
                </a:solidFill>
                <a:latin typeface="Garamond" panose="02020404030301010803" pitchFamily="18" charset="0"/>
              </a:rPr>
              <a:t>:</a:t>
            </a:r>
            <a:r>
              <a:rPr lang="en-US" dirty="0">
                <a:solidFill>
                  <a:srgbClr val="FF0000"/>
                </a:solidFill>
                <a:latin typeface="Garamond" panose="02020404030301010803" pitchFamily="18" charset="0"/>
              </a:rPr>
              <a:t> Low Inflation, low growth for rest of 2019, 1 more cut in October, but trade deal is signed by end of 2019 or early 2020.  U.S. growth muddles for next 2 quarters, despite announcement of </a:t>
            </a:r>
            <a:r>
              <a:rPr lang="en-US" dirty="0" smtClean="0">
                <a:solidFill>
                  <a:srgbClr val="FF0000"/>
                </a:solidFill>
                <a:latin typeface="Garamond" panose="02020404030301010803" pitchFamily="18" charset="0"/>
              </a:rPr>
              <a:t>deal</a:t>
            </a:r>
            <a:r>
              <a:rPr lang="en-US" dirty="0">
                <a:solidFill>
                  <a:srgbClr val="FF0000"/>
                </a:solidFill>
                <a:latin typeface="Garamond" panose="02020404030301010803" pitchFamily="18" charset="0"/>
              </a:rPr>
              <a:t>, as demand destruction persists. But belly of the Treasury curve relinquishes negative term premium by early 2020, slowly bringing curve up to a 2% level. Growth begins to accelerate in the middle </a:t>
            </a:r>
            <a:r>
              <a:rPr lang="en-US" dirty="0" smtClean="0">
                <a:solidFill>
                  <a:srgbClr val="FF0000"/>
                </a:solidFill>
                <a:latin typeface="Garamond" panose="02020404030301010803" pitchFamily="18" charset="0"/>
              </a:rPr>
              <a:t>of </a:t>
            </a:r>
            <a:r>
              <a:rPr lang="en-US" dirty="0">
                <a:solidFill>
                  <a:srgbClr val="FF0000"/>
                </a:solidFill>
                <a:latin typeface="Garamond" panose="02020404030301010803" pitchFamily="18" charset="0"/>
              </a:rPr>
              <a:t>2020, as business spending picks up, helping to lift the ceiling on rates to around the 2.5% level for longer maturity notes, and just above this for bonds.</a:t>
            </a:r>
            <a:endParaRPr lang="en-US" dirty="0">
              <a:solidFill>
                <a:srgbClr val="FF0000"/>
              </a:solidFill>
              <a:latin typeface="Garamond" panose="02020404030301010803" pitchFamily="18" charset="0"/>
            </a:endParaRPr>
          </a:p>
        </p:txBody>
      </p:sp>
      <p:pic>
        <p:nvPicPr>
          <p:cNvPr id="3" name="Picture 2"/>
          <p:cNvPicPr>
            <a:picLocks noChangeAspect="1"/>
          </p:cNvPicPr>
          <p:nvPr/>
        </p:nvPicPr>
        <p:blipFill>
          <a:blip r:embed="rId4"/>
          <a:stretch>
            <a:fillRect/>
          </a:stretch>
        </p:blipFill>
        <p:spPr>
          <a:xfrm>
            <a:off x="881118" y="3848775"/>
            <a:ext cx="5214880" cy="1794190"/>
          </a:xfrm>
          <a:prstGeom prst="rect">
            <a:avLst/>
          </a:prstGeom>
        </p:spPr>
      </p:pic>
      <p:pic>
        <p:nvPicPr>
          <p:cNvPr id="7" name="Picture 6"/>
          <p:cNvPicPr>
            <a:picLocks noChangeAspect="1"/>
          </p:cNvPicPr>
          <p:nvPr/>
        </p:nvPicPr>
        <p:blipFill>
          <a:blip r:embed="rId5"/>
          <a:stretch>
            <a:fillRect/>
          </a:stretch>
        </p:blipFill>
        <p:spPr>
          <a:xfrm>
            <a:off x="6095999" y="3848775"/>
            <a:ext cx="5225525" cy="1800287"/>
          </a:xfrm>
          <a:prstGeom prst="rect">
            <a:avLst/>
          </a:prstGeom>
        </p:spPr>
      </p:pic>
    </p:spTree>
    <p:extLst>
      <p:ext uri="{BB962C8B-B14F-4D97-AF65-F5344CB8AC3E}">
        <p14:creationId xmlns:p14="http://schemas.microsoft.com/office/powerpoint/2010/main" val="90118920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Strategas\RESEARCH\BLOOMBERG\DHS\SRP Slide.png"/>
          <p:cNvPicPr>
            <a:picLocks noChangeAspect="1" noChangeArrowheads="1"/>
          </p:cNvPicPr>
          <p:nvPr/>
        </p:nvPicPr>
        <p:blipFill rotWithShape="1">
          <a:blip r:embed="rId3">
            <a:extLst>
              <a:ext uri="{28A0092B-C50C-407E-A947-70E740481C1C}">
                <a14:useLocalDpi xmlns:a14="http://schemas.microsoft.com/office/drawing/2010/main" val="0"/>
              </a:ext>
            </a:extLst>
          </a:blip>
          <a:srcRect b="4635"/>
          <a:stretch/>
        </p:blipFill>
        <p:spPr bwMode="auto">
          <a:xfrm>
            <a:off x="1524000" y="-1"/>
            <a:ext cx="9144000" cy="685165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524001" y="1011035"/>
            <a:ext cx="9143999" cy="746513"/>
          </a:xfrm>
          <a:prstGeom prst="rect">
            <a:avLst/>
          </a:prstGeom>
          <a:solidFill>
            <a:schemeClr val="bg1"/>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smtClean="0">
                <a:solidFill>
                  <a:schemeClr val="tx2"/>
                </a:solidFill>
                <a:effectLst>
                  <a:outerShdw blurRad="38100" dist="38100" dir="2700000" algn="tl">
                    <a:srgbClr val="000000">
                      <a:alpha val="43137"/>
                    </a:srgbClr>
                  </a:outerShdw>
                </a:effectLst>
                <a:latin typeface="Garamond" panose="02020404030301010803" pitchFamily="18" charset="0"/>
              </a:rPr>
              <a:t>Implications for Asset Allocation: Treasuries as a Substitute for Long Vol Means Treasuries are Too Rich</a:t>
            </a:r>
            <a:endParaRPr lang="en-US" sz="3200" dirty="0">
              <a:solidFill>
                <a:schemeClr val="tx2"/>
              </a:solidFill>
              <a:effectLst>
                <a:outerShdw blurRad="38100" dist="38100" dir="2700000" algn="tl">
                  <a:srgbClr val="000000">
                    <a:alpha val="43137"/>
                  </a:srgbClr>
                </a:outerShdw>
              </a:effectLst>
              <a:latin typeface="Garamond" panose="02020404030301010803" pitchFamily="18" charset="0"/>
            </a:endParaRPr>
          </a:p>
        </p:txBody>
      </p:sp>
      <p:sp>
        <p:nvSpPr>
          <p:cNvPr id="6" name="Slide Number Placeholder 5"/>
          <p:cNvSpPr>
            <a:spLocks noGrp="1"/>
          </p:cNvSpPr>
          <p:nvPr>
            <p:ph type="sldNum" sz="quarter" idx="12"/>
          </p:nvPr>
        </p:nvSpPr>
        <p:spPr>
          <a:xfrm>
            <a:off x="8534400" y="6486526"/>
            <a:ext cx="2133600" cy="365125"/>
          </a:xfrm>
        </p:spPr>
        <p:txBody>
          <a:bodyPr/>
          <a:lstStyle/>
          <a:p>
            <a:fld id="{4A772401-86D6-4141-984B-36D19530844C}" type="slidenum">
              <a:rPr lang="en-US" smtClean="0"/>
              <a:t>32</a:t>
            </a:fld>
            <a:endParaRPr lang="en-US" dirty="0"/>
          </a:p>
        </p:txBody>
      </p:sp>
      <p:sp>
        <p:nvSpPr>
          <p:cNvPr id="2" name="Rectangle 1"/>
          <p:cNvSpPr/>
          <p:nvPr/>
        </p:nvSpPr>
        <p:spPr>
          <a:xfrm>
            <a:off x="1523998" y="1910754"/>
            <a:ext cx="9144001" cy="1692771"/>
          </a:xfrm>
          <a:prstGeom prst="rect">
            <a:avLst/>
          </a:prstGeom>
          <a:solidFill>
            <a:schemeClr val="bg1"/>
          </a:solidFill>
        </p:spPr>
        <p:txBody>
          <a:bodyPr wrap="square">
            <a:spAutoFit/>
          </a:bodyPr>
          <a:lstStyle/>
          <a:p>
            <a:pPr algn="just"/>
            <a:r>
              <a:rPr lang="en-US" dirty="0" smtClean="0">
                <a:latin typeface="Garamond" panose="02020404030301010803" pitchFamily="18" charset="0"/>
                <a:ea typeface="Calibri" panose="020F0502020204030204" pitchFamily="34" charset="0"/>
                <a:cs typeface="Times New Roman" panose="02020603050405020304" pitchFamily="18" charset="0"/>
              </a:rPr>
              <a:t>Trade deals will also likely determine if the U.S. sees recession in the next 12 months, a muddle through, or a growth acceleration, and this will help to determine the trajectory of spreads. But another implication of the ability to substitute convexity for a long volatility position is that investors can add credit beta and MBS alpha and “hedge” with long Treasuries. This has made Treasuries rich.</a:t>
            </a:r>
          </a:p>
          <a:p>
            <a:pPr algn="just"/>
            <a:endParaRPr lang="en-US" dirty="0">
              <a:latin typeface="Garamond" panose="02020404030301010803" pitchFamily="18" charset="0"/>
              <a:ea typeface="Calibri" panose="020F0502020204030204" pitchFamily="34" charset="0"/>
              <a:cs typeface="Times New Roman" panose="02020603050405020304" pitchFamily="18" charset="0"/>
            </a:endParaRPr>
          </a:p>
          <a:p>
            <a:pPr algn="just"/>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3" name="Picture 2"/>
          <p:cNvPicPr>
            <a:picLocks noChangeAspect="1"/>
          </p:cNvPicPr>
          <p:nvPr/>
        </p:nvPicPr>
        <p:blipFill>
          <a:blip r:embed="rId4"/>
          <a:stretch>
            <a:fillRect/>
          </a:stretch>
        </p:blipFill>
        <p:spPr>
          <a:xfrm>
            <a:off x="2752725" y="3096768"/>
            <a:ext cx="6848475" cy="3754882"/>
          </a:xfrm>
          <a:prstGeom prst="rect">
            <a:avLst/>
          </a:prstGeom>
        </p:spPr>
      </p:pic>
    </p:spTree>
    <p:extLst>
      <p:ext uri="{BB962C8B-B14F-4D97-AF65-F5344CB8AC3E}">
        <p14:creationId xmlns:p14="http://schemas.microsoft.com/office/powerpoint/2010/main" val="148527271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Strategas\RESEARCH\BLOOMBERG\DHS\SRP Slide.png"/>
          <p:cNvPicPr>
            <a:picLocks noChangeAspect="1" noChangeArrowheads="1"/>
          </p:cNvPicPr>
          <p:nvPr/>
        </p:nvPicPr>
        <p:blipFill rotWithShape="1">
          <a:blip r:embed="rId3">
            <a:extLst>
              <a:ext uri="{28A0092B-C50C-407E-A947-70E740481C1C}">
                <a14:useLocalDpi xmlns:a14="http://schemas.microsoft.com/office/drawing/2010/main" val="0"/>
              </a:ext>
            </a:extLst>
          </a:blip>
          <a:srcRect b="4635"/>
          <a:stretch/>
        </p:blipFill>
        <p:spPr bwMode="auto">
          <a:xfrm>
            <a:off x="1524000" y="-1"/>
            <a:ext cx="9144000" cy="685165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524001" y="1011035"/>
            <a:ext cx="9143999" cy="746513"/>
          </a:xfrm>
          <a:prstGeom prst="rect">
            <a:avLst/>
          </a:prstGeom>
          <a:solidFill>
            <a:schemeClr val="bg1"/>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smtClean="0">
                <a:solidFill>
                  <a:schemeClr val="tx2"/>
                </a:solidFill>
                <a:effectLst>
                  <a:outerShdw blurRad="38100" dist="38100" dir="2700000" algn="tl">
                    <a:srgbClr val="000000">
                      <a:alpha val="43137"/>
                    </a:srgbClr>
                  </a:outerShdw>
                </a:effectLst>
                <a:latin typeface="Garamond" panose="02020404030301010803" pitchFamily="18" charset="0"/>
              </a:rPr>
              <a:t>Implications for Asset Allocation: Strategas ETF-</a:t>
            </a:r>
            <a:r>
              <a:rPr lang="en-US" sz="3200" dirty="0" smtClean="0">
                <a:solidFill>
                  <a:schemeClr val="tx2"/>
                </a:solidFill>
                <a:effectLst>
                  <a:outerShdw blurRad="38100" dist="38100" dir="2700000" algn="tl">
                    <a:srgbClr val="000000">
                      <a:alpha val="43137"/>
                    </a:srgbClr>
                  </a:outerShdw>
                </a:effectLst>
                <a:latin typeface="Garamond" panose="02020404030301010803" pitchFamily="18" charset="0"/>
              </a:rPr>
              <a:t>Based </a:t>
            </a:r>
            <a:r>
              <a:rPr lang="en-US" sz="3200" dirty="0" smtClean="0">
                <a:solidFill>
                  <a:schemeClr val="tx2"/>
                </a:solidFill>
                <a:effectLst>
                  <a:outerShdw blurRad="38100" dist="38100" dir="2700000" algn="tl">
                    <a:srgbClr val="000000">
                      <a:alpha val="43137"/>
                    </a:srgbClr>
                  </a:outerShdw>
                </a:effectLst>
                <a:latin typeface="Garamond" panose="02020404030301010803" pitchFamily="18" charset="0"/>
              </a:rPr>
              <a:t>Core Bond Strategy Allocations</a:t>
            </a:r>
            <a:endParaRPr lang="en-US" sz="3200" dirty="0">
              <a:solidFill>
                <a:schemeClr val="tx2"/>
              </a:solidFill>
              <a:effectLst>
                <a:outerShdw blurRad="38100" dist="38100" dir="2700000" algn="tl">
                  <a:srgbClr val="000000">
                    <a:alpha val="43137"/>
                  </a:srgbClr>
                </a:outerShdw>
              </a:effectLst>
              <a:latin typeface="Garamond" panose="02020404030301010803" pitchFamily="18" charset="0"/>
            </a:endParaRPr>
          </a:p>
        </p:txBody>
      </p:sp>
      <p:sp>
        <p:nvSpPr>
          <p:cNvPr id="6" name="Slide Number Placeholder 5"/>
          <p:cNvSpPr>
            <a:spLocks noGrp="1"/>
          </p:cNvSpPr>
          <p:nvPr>
            <p:ph type="sldNum" sz="quarter" idx="12"/>
          </p:nvPr>
        </p:nvSpPr>
        <p:spPr>
          <a:xfrm>
            <a:off x="8534400" y="6486526"/>
            <a:ext cx="2133600" cy="365125"/>
          </a:xfrm>
        </p:spPr>
        <p:txBody>
          <a:bodyPr/>
          <a:lstStyle/>
          <a:p>
            <a:fld id="{4A772401-86D6-4141-984B-36D19530844C}" type="slidenum">
              <a:rPr lang="en-US" smtClean="0"/>
              <a:t>33</a:t>
            </a:fld>
            <a:endParaRPr lang="en-US" dirty="0"/>
          </a:p>
        </p:txBody>
      </p:sp>
      <p:pic>
        <p:nvPicPr>
          <p:cNvPr id="7" name="Picture 6"/>
          <p:cNvPicPr/>
          <p:nvPr/>
        </p:nvPicPr>
        <p:blipFill>
          <a:blip r:embed="rId4">
            <a:extLst>
              <a:ext uri="{28A0092B-C50C-407E-A947-70E740481C1C}">
                <a14:useLocalDpi xmlns:a14="http://schemas.microsoft.com/office/drawing/2010/main" val="0"/>
              </a:ext>
            </a:extLst>
          </a:blip>
          <a:srcRect/>
          <a:stretch>
            <a:fillRect/>
          </a:stretch>
        </p:blipFill>
        <p:spPr bwMode="auto">
          <a:xfrm>
            <a:off x="2752725" y="1926336"/>
            <a:ext cx="7683627" cy="4560189"/>
          </a:xfrm>
          <a:prstGeom prst="rect">
            <a:avLst/>
          </a:prstGeom>
          <a:noFill/>
          <a:ln>
            <a:noFill/>
          </a:ln>
        </p:spPr>
      </p:pic>
    </p:spTree>
    <p:extLst>
      <p:ext uri="{BB962C8B-B14F-4D97-AF65-F5344CB8AC3E}">
        <p14:creationId xmlns:p14="http://schemas.microsoft.com/office/powerpoint/2010/main" val="5716688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Strategas\RESEARCH\BLOOMBERG\DHS\SRP Slide.png"/>
          <p:cNvPicPr>
            <a:picLocks noChangeAspect="1" noChangeArrowheads="1"/>
          </p:cNvPicPr>
          <p:nvPr/>
        </p:nvPicPr>
        <p:blipFill rotWithShape="1">
          <a:blip r:embed="rId3">
            <a:extLst>
              <a:ext uri="{28A0092B-C50C-407E-A947-70E740481C1C}">
                <a14:useLocalDpi xmlns:a14="http://schemas.microsoft.com/office/drawing/2010/main" val="0"/>
              </a:ext>
            </a:extLst>
          </a:blip>
          <a:srcRect b="4635"/>
          <a:stretch/>
        </p:blipFill>
        <p:spPr bwMode="auto">
          <a:xfrm>
            <a:off x="1524000" y="-1"/>
            <a:ext cx="9144000" cy="685165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524001" y="1011035"/>
            <a:ext cx="9143999" cy="746513"/>
          </a:xfrm>
          <a:prstGeom prst="rect">
            <a:avLst/>
          </a:prstGeom>
          <a:solidFill>
            <a:schemeClr val="bg1"/>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smtClean="0">
                <a:solidFill>
                  <a:schemeClr val="tx2"/>
                </a:solidFill>
                <a:effectLst>
                  <a:outerShdw blurRad="38100" dist="38100" dir="2700000" algn="tl">
                    <a:srgbClr val="000000">
                      <a:alpha val="43137"/>
                    </a:srgbClr>
                  </a:outerShdw>
                </a:effectLst>
                <a:latin typeface="Garamond" panose="02020404030301010803" pitchFamily="18" charset="0"/>
              </a:rPr>
              <a:t>Conclusion: What </a:t>
            </a:r>
            <a:r>
              <a:rPr lang="en-US" sz="3200" dirty="0">
                <a:solidFill>
                  <a:schemeClr val="tx2"/>
                </a:solidFill>
                <a:effectLst>
                  <a:outerShdw blurRad="38100" dist="38100" dir="2700000" algn="tl">
                    <a:srgbClr val="000000">
                      <a:alpha val="43137"/>
                    </a:srgbClr>
                  </a:outerShdw>
                </a:effectLst>
                <a:latin typeface="Garamond" panose="02020404030301010803" pitchFamily="18" charset="0"/>
              </a:rPr>
              <a:t>Does This </a:t>
            </a:r>
            <a:r>
              <a:rPr lang="en-US" sz="3200" dirty="0" smtClean="0">
                <a:solidFill>
                  <a:schemeClr val="tx2"/>
                </a:solidFill>
                <a:effectLst>
                  <a:outerShdw blurRad="38100" dist="38100" dir="2700000" algn="tl">
                    <a:srgbClr val="000000">
                      <a:alpha val="43137"/>
                    </a:srgbClr>
                  </a:outerShdw>
                </a:effectLst>
                <a:latin typeface="Garamond" panose="02020404030301010803" pitchFamily="18" charset="0"/>
              </a:rPr>
              <a:t>Mean? </a:t>
            </a:r>
            <a:endParaRPr lang="en-US" sz="3200" dirty="0">
              <a:solidFill>
                <a:schemeClr val="tx2"/>
              </a:solidFill>
              <a:effectLst>
                <a:outerShdw blurRad="38100" dist="38100" dir="2700000" algn="tl">
                  <a:srgbClr val="000000">
                    <a:alpha val="43137"/>
                  </a:srgbClr>
                </a:outerShdw>
              </a:effectLst>
              <a:latin typeface="Garamond" panose="02020404030301010803" pitchFamily="18" charset="0"/>
            </a:endParaRPr>
          </a:p>
        </p:txBody>
      </p:sp>
      <p:sp>
        <p:nvSpPr>
          <p:cNvPr id="6" name="Slide Number Placeholder 5"/>
          <p:cNvSpPr>
            <a:spLocks noGrp="1"/>
          </p:cNvSpPr>
          <p:nvPr>
            <p:ph type="sldNum" sz="quarter" idx="12"/>
          </p:nvPr>
        </p:nvSpPr>
        <p:spPr>
          <a:xfrm>
            <a:off x="8534400" y="6486526"/>
            <a:ext cx="2133600" cy="365125"/>
          </a:xfrm>
        </p:spPr>
        <p:txBody>
          <a:bodyPr/>
          <a:lstStyle/>
          <a:p>
            <a:fld id="{4A772401-86D6-4141-984B-36D19530844C}" type="slidenum">
              <a:rPr lang="en-US" smtClean="0"/>
              <a:t>34</a:t>
            </a:fld>
            <a:endParaRPr lang="en-US" dirty="0"/>
          </a:p>
        </p:txBody>
      </p:sp>
      <p:sp>
        <p:nvSpPr>
          <p:cNvPr id="8" name="Rectangle 7"/>
          <p:cNvSpPr/>
          <p:nvPr/>
        </p:nvSpPr>
        <p:spPr>
          <a:xfrm>
            <a:off x="1524000" y="1757548"/>
            <a:ext cx="9143999" cy="369332"/>
          </a:xfrm>
          <a:prstGeom prst="rect">
            <a:avLst/>
          </a:prstGeom>
          <a:solidFill>
            <a:schemeClr val="bg1"/>
          </a:solidFill>
        </p:spPr>
        <p:txBody>
          <a:bodyPr wrap="square">
            <a:spAutoFit/>
          </a:bodyPr>
          <a:lstStyle/>
          <a:p>
            <a:pPr marL="274320" marR="274320" algn="just">
              <a:spcBef>
                <a:spcPts val="0"/>
              </a:spcBef>
              <a:spcAft>
                <a:spcPts val="0"/>
              </a:spcAft>
            </a:pPr>
            <a:endParaRPr lang="en-US" dirty="0">
              <a:latin typeface="Garamond" panose="02020404030301010803" pitchFamily="18" charset="0"/>
              <a:ea typeface="MS Mincho"/>
            </a:endParaRPr>
          </a:p>
        </p:txBody>
      </p:sp>
      <p:sp>
        <p:nvSpPr>
          <p:cNvPr id="2" name="Rectangle 1"/>
          <p:cNvSpPr/>
          <p:nvPr/>
        </p:nvSpPr>
        <p:spPr>
          <a:xfrm>
            <a:off x="1523998" y="1910754"/>
            <a:ext cx="9144001" cy="4862870"/>
          </a:xfrm>
          <a:prstGeom prst="rect">
            <a:avLst/>
          </a:prstGeom>
          <a:solidFill>
            <a:schemeClr val="bg1"/>
          </a:solidFill>
        </p:spPr>
        <p:txBody>
          <a:bodyPr wrap="square">
            <a:spAutoFit/>
          </a:bodyPr>
          <a:lstStyle/>
          <a:p>
            <a:pPr marL="342900" indent="-342900" algn="just">
              <a:buAutoNum type="arabicParenR"/>
            </a:pPr>
            <a:r>
              <a:rPr lang="en-US" dirty="0" smtClean="0">
                <a:latin typeface="Garamond" panose="02020404030301010803" pitchFamily="18" charset="0"/>
                <a:ea typeface="Calibri" panose="020F0502020204030204" pitchFamily="34" charset="0"/>
                <a:cs typeface="Times New Roman" panose="02020603050405020304" pitchFamily="18" charset="0"/>
              </a:rPr>
              <a:t>As </a:t>
            </a:r>
            <a:r>
              <a:rPr lang="en-US" dirty="0">
                <a:latin typeface="Garamond" panose="02020404030301010803" pitchFamily="18" charset="0"/>
                <a:ea typeface="Calibri" panose="020F0502020204030204" pitchFamily="34" charset="0"/>
                <a:cs typeface="Times New Roman" panose="02020603050405020304" pitchFamily="18" charset="0"/>
              </a:rPr>
              <a:t>long as inflation and inflation volatility BOTH remain low, the term premium is likely capped </a:t>
            </a:r>
            <a:r>
              <a:rPr lang="en-US" dirty="0" smtClean="0">
                <a:latin typeface="Garamond" panose="02020404030301010803" pitchFamily="18" charset="0"/>
                <a:ea typeface="Calibri" panose="020F0502020204030204" pitchFamily="34" charset="0"/>
                <a:cs typeface="Times New Roman" panose="02020603050405020304" pitchFamily="18" charset="0"/>
              </a:rPr>
              <a:t>on </a:t>
            </a:r>
            <a:r>
              <a:rPr lang="en-US" dirty="0">
                <a:latin typeface="Garamond" panose="02020404030301010803" pitchFamily="18" charset="0"/>
                <a:ea typeface="Calibri" panose="020F0502020204030204" pitchFamily="34" charset="0"/>
                <a:cs typeface="Times New Roman" panose="02020603050405020304" pitchFamily="18" charset="0"/>
              </a:rPr>
              <a:t>the 10 year at around 0 bps, and both equities and bonds will remain richly valued by most historical measures</a:t>
            </a:r>
            <a:r>
              <a:rPr lang="en-US" dirty="0" smtClean="0">
                <a:latin typeface="Garamond" panose="02020404030301010803" pitchFamily="18" charset="0"/>
                <a:ea typeface="Calibri" panose="020F0502020204030204" pitchFamily="34" charset="0"/>
                <a:cs typeface="Times New Roman" panose="02020603050405020304" pitchFamily="18" charset="0"/>
              </a:rPr>
              <a:t>.</a:t>
            </a:r>
          </a:p>
          <a:p>
            <a:pPr marL="342900" indent="-342900" algn="just">
              <a:buAutoNum type="arabicParenR"/>
            </a:pPr>
            <a:endParaRPr lang="en-US" sz="800" dirty="0" smtClean="0">
              <a:latin typeface="Garamond" panose="02020404030301010803" pitchFamily="18" charset="0"/>
              <a:ea typeface="Calibri" panose="020F0502020204030204" pitchFamily="34" charset="0"/>
              <a:cs typeface="Times New Roman" panose="02020603050405020304" pitchFamily="18" charset="0"/>
            </a:endParaRPr>
          </a:p>
          <a:p>
            <a:pPr marL="342900" indent="-342900" algn="just">
              <a:buFontTx/>
              <a:buAutoNum type="arabicParenR"/>
            </a:pPr>
            <a:r>
              <a:rPr lang="en-US" dirty="0" smtClean="0">
                <a:latin typeface="Garamond" panose="02020404030301010803" pitchFamily="18" charset="0"/>
                <a:ea typeface="Calibri" panose="020F0502020204030204" pitchFamily="34" charset="0"/>
                <a:cs typeface="Times New Roman" panose="02020603050405020304" pitchFamily="18" charset="0"/>
              </a:rPr>
              <a:t>Debt is neither deflationary, nor inflationary; it’s a catalyst for changes in price levels, like a hydrogen peroxide for price trends.</a:t>
            </a:r>
          </a:p>
          <a:p>
            <a:pPr marL="342900" indent="-342900" algn="just">
              <a:buFontTx/>
              <a:buAutoNum type="arabicParenR"/>
            </a:pPr>
            <a:endParaRPr lang="en-US" sz="800" dirty="0" smtClean="0">
              <a:latin typeface="Garamond" panose="02020404030301010803" pitchFamily="18" charset="0"/>
              <a:ea typeface="Calibri" panose="020F0502020204030204" pitchFamily="34" charset="0"/>
              <a:cs typeface="Times New Roman" panose="02020603050405020304" pitchFamily="18" charset="0"/>
            </a:endParaRPr>
          </a:p>
          <a:p>
            <a:pPr marL="342900" indent="-342900" algn="just">
              <a:buFontTx/>
              <a:buAutoNum type="arabicParenR"/>
            </a:pPr>
            <a:r>
              <a:rPr lang="en-US" dirty="0" smtClean="0">
                <a:latin typeface="Garamond" panose="02020404030301010803" pitchFamily="18" charset="0"/>
                <a:ea typeface="Calibri" panose="020F0502020204030204" pitchFamily="34" charset="0"/>
                <a:cs typeface="Times New Roman" panose="02020603050405020304" pitchFamily="18" charset="0"/>
              </a:rPr>
              <a:t>Debt is not a cause of low growth, at least not directly, rather, it’s a consequence of low growth.</a:t>
            </a:r>
          </a:p>
          <a:p>
            <a:pPr marL="342900" indent="-342900" algn="just">
              <a:buFontTx/>
              <a:buAutoNum type="arabicParenR"/>
            </a:pPr>
            <a:endParaRPr lang="en-US" sz="800" dirty="0" smtClean="0">
              <a:latin typeface="Garamond" panose="02020404030301010803" pitchFamily="18" charset="0"/>
              <a:ea typeface="Calibri" panose="020F0502020204030204" pitchFamily="34" charset="0"/>
              <a:cs typeface="Times New Roman" panose="02020603050405020304" pitchFamily="18" charset="0"/>
            </a:endParaRPr>
          </a:p>
          <a:p>
            <a:pPr marL="342900" indent="-342900" algn="just">
              <a:buFontTx/>
              <a:buAutoNum type="arabicParenR"/>
            </a:pPr>
            <a:r>
              <a:rPr lang="en-US" dirty="0" smtClean="0">
                <a:latin typeface="Garamond" panose="02020404030301010803" pitchFamily="18" charset="0"/>
                <a:ea typeface="Calibri" panose="020F0502020204030204" pitchFamily="34" charset="0"/>
                <a:cs typeface="Times New Roman" panose="02020603050405020304" pitchFamily="18" charset="0"/>
              </a:rPr>
              <a:t>Low growth is a consequence of cyclical forces, secular forces, but, most of all, regulatory forces.</a:t>
            </a:r>
          </a:p>
          <a:p>
            <a:pPr marL="342900" indent="-342900" algn="just">
              <a:buFontTx/>
              <a:buAutoNum type="arabicParenR"/>
            </a:pPr>
            <a:endParaRPr lang="en-US" sz="800" dirty="0" smtClean="0">
              <a:latin typeface="Garamond" panose="02020404030301010803" pitchFamily="18" charset="0"/>
              <a:ea typeface="Calibri" panose="020F0502020204030204" pitchFamily="34" charset="0"/>
              <a:cs typeface="Times New Roman" panose="02020603050405020304" pitchFamily="18" charset="0"/>
            </a:endParaRPr>
          </a:p>
          <a:p>
            <a:pPr marL="342900" indent="-342900" algn="just">
              <a:buFontTx/>
              <a:buAutoNum type="arabicParenR"/>
            </a:pPr>
            <a:r>
              <a:rPr lang="en-US" dirty="0">
                <a:latin typeface="Garamond" panose="02020404030301010803" pitchFamily="18" charset="0"/>
                <a:ea typeface="Calibri" panose="020F0502020204030204" pitchFamily="34" charset="0"/>
                <a:cs typeface="Times New Roman" panose="02020603050405020304" pitchFamily="18" charset="0"/>
              </a:rPr>
              <a:t>The first place regulatory stagnation begins to affect </a:t>
            </a:r>
            <a:r>
              <a:rPr lang="en-US" dirty="0" smtClean="0">
                <a:latin typeface="Garamond" panose="02020404030301010803" pitchFamily="18" charset="0"/>
                <a:ea typeface="Calibri" panose="020F0502020204030204" pitchFamily="34" charset="0"/>
                <a:cs typeface="Times New Roman" panose="02020603050405020304" pitchFamily="18" charset="0"/>
              </a:rPr>
              <a:t>an </a:t>
            </a:r>
            <a:r>
              <a:rPr lang="en-US" dirty="0">
                <a:latin typeface="Garamond" panose="02020404030301010803" pitchFamily="18" charset="0"/>
                <a:ea typeface="Calibri" panose="020F0502020204030204" pitchFamily="34" charset="0"/>
                <a:cs typeface="Times New Roman" panose="02020603050405020304" pitchFamily="18" charset="0"/>
              </a:rPr>
              <a:t>economy is via birth rates. That’s because there’s nothing that is a greater sign of economic </a:t>
            </a:r>
            <a:r>
              <a:rPr lang="en-US" dirty="0" smtClean="0">
                <a:latin typeface="Garamond" panose="02020404030301010803" pitchFamily="18" charset="0"/>
                <a:ea typeface="Calibri" panose="020F0502020204030204" pitchFamily="34" charset="0"/>
                <a:cs typeface="Times New Roman" panose="02020603050405020304" pitchFamily="18" charset="0"/>
              </a:rPr>
              <a:t>bullishness, </a:t>
            </a:r>
            <a:r>
              <a:rPr lang="en-US" dirty="0">
                <a:latin typeface="Garamond" panose="02020404030301010803" pitchFamily="18" charset="0"/>
                <a:ea typeface="Calibri" panose="020F0502020204030204" pitchFamily="34" charset="0"/>
                <a:cs typeface="Times New Roman" panose="02020603050405020304" pitchFamily="18" charset="0"/>
              </a:rPr>
              <a:t>or for that </a:t>
            </a:r>
            <a:r>
              <a:rPr lang="en-US" dirty="0" smtClean="0">
                <a:latin typeface="Garamond" panose="02020404030301010803" pitchFamily="18" charset="0"/>
                <a:ea typeface="Calibri" panose="020F0502020204030204" pitchFamily="34" charset="0"/>
                <a:cs typeface="Times New Roman" panose="02020603050405020304" pitchFamily="18" charset="0"/>
              </a:rPr>
              <a:t>matter, </a:t>
            </a:r>
            <a:r>
              <a:rPr lang="en-US" dirty="0">
                <a:latin typeface="Garamond" panose="02020404030301010803" pitchFamily="18" charset="0"/>
                <a:ea typeface="Calibri" panose="020F0502020204030204" pitchFamily="34" charset="0"/>
                <a:cs typeface="Times New Roman" panose="02020603050405020304" pitchFamily="18" charset="0"/>
              </a:rPr>
              <a:t>irrational </a:t>
            </a:r>
            <a:r>
              <a:rPr lang="en-US" dirty="0" smtClean="0">
                <a:latin typeface="Garamond" panose="02020404030301010803" pitchFamily="18" charset="0"/>
                <a:ea typeface="Calibri" panose="020F0502020204030204" pitchFamily="34" charset="0"/>
                <a:cs typeface="Times New Roman" panose="02020603050405020304" pitchFamily="18" charset="0"/>
              </a:rPr>
              <a:t>exuberance, than </a:t>
            </a:r>
            <a:r>
              <a:rPr lang="en-US" dirty="0">
                <a:latin typeface="Garamond" panose="02020404030301010803" pitchFamily="18" charset="0"/>
                <a:ea typeface="Calibri" panose="020F0502020204030204" pitchFamily="34" charset="0"/>
                <a:cs typeface="Times New Roman" panose="02020603050405020304" pitchFamily="18" charset="0"/>
              </a:rPr>
              <a:t>the decision to </a:t>
            </a:r>
            <a:r>
              <a:rPr lang="en-US" dirty="0" smtClean="0">
                <a:latin typeface="Garamond" panose="02020404030301010803" pitchFamily="18" charset="0"/>
                <a:ea typeface="Calibri" panose="020F0502020204030204" pitchFamily="34" charset="0"/>
                <a:cs typeface="Times New Roman" panose="02020603050405020304" pitchFamily="18" charset="0"/>
              </a:rPr>
              <a:t>start a family,. </a:t>
            </a:r>
            <a:r>
              <a:rPr lang="en-US" dirty="0">
                <a:latin typeface="Garamond" panose="02020404030301010803" pitchFamily="18" charset="0"/>
                <a:ea typeface="Calibri" panose="020F0502020204030204" pitchFamily="34" charset="0"/>
                <a:cs typeface="Times New Roman" panose="02020603050405020304" pitchFamily="18" charset="0"/>
              </a:rPr>
              <a:t>So memo to governments around the world when your population growth rate starts to decline it means you’re interfering with the natural order of things too much and you’re suppressing animal </a:t>
            </a:r>
            <a:r>
              <a:rPr lang="en-US" dirty="0" smtClean="0">
                <a:latin typeface="Garamond" panose="02020404030301010803" pitchFamily="18" charset="0"/>
                <a:ea typeface="Calibri" panose="020F0502020204030204" pitchFamily="34" charset="0"/>
                <a:cs typeface="Times New Roman" panose="02020603050405020304" pitchFamily="18" charset="0"/>
              </a:rPr>
              <a:t>spirits, </a:t>
            </a:r>
            <a:r>
              <a:rPr lang="en-US" dirty="0">
                <a:latin typeface="Garamond" panose="02020404030301010803" pitchFamily="18" charset="0"/>
                <a:ea typeface="Calibri" panose="020F0502020204030204" pitchFamily="34" charset="0"/>
                <a:cs typeface="Times New Roman" panose="02020603050405020304" pitchFamily="18" charset="0"/>
              </a:rPr>
              <a:t>so </a:t>
            </a:r>
            <a:r>
              <a:rPr lang="en-US" dirty="0" smtClean="0">
                <a:latin typeface="Garamond" panose="02020404030301010803" pitchFamily="18" charset="0"/>
                <a:ea typeface="Calibri" panose="020F0502020204030204" pitchFamily="34" charset="0"/>
                <a:cs typeface="Times New Roman" panose="02020603050405020304" pitchFamily="18" charset="0"/>
              </a:rPr>
              <a:t>stop!</a:t>
            </a:r>
          </a:p>
          <a:p>
            <a:pPr marL="342900" indent="-342900" algn="just">
              <a:buFontTx/>
              <a:buAutoNum type="arabicParenR"/>
            </a:pPr>
            <a:endParaRPr lang="en-US" sz="800" dirty="0" smtClean="0">
              <a:latin typeface="Garamond" panose="02020404030301010803" pitchFamily="18" charset="0"/>
              <a:ea typeface="Calibri" panose="020F0502020204030204" pitchFamily="34" charset="0"/>
              <a:cs typeface="Times New Roman" panose="02020603050405020304" pitchFamily="18" charset="0"/>
            </a:endParaRPr>
          </a:p>
          <a:p>
            <a:pPr marL="342900" indent="-342900" algn="just">
              <a:buFontTx/>
              <a:buAutoNum type="arabicParenR"/>
            </a:pPr>
            <a:r>
              <a:rPr lang="en-US" dirty="0">
                <a:latin typeface="Garamond" panose="02020404030301010803" pitchFamily="18" charset="0"/>
                <a:ea typeface="Calibri" panose="020F0502020204030204" pitchFamily="34" charset="0"/>
                <a:cs typeface="Times New Roman" panose="02020603050405020304" pitchFamily="18" charset="0"/>
              </a:rPr>
              <a:t>Lastly, economies are Darwinian, whether we want to except that or not. </a:t>
            </a:r>
            <a:r>
              <a:rPr lang="en-US" b="1" u="sng" dirty="0">
                <a:latin typeface="Garamond" panose="02020404030301010803" pitchFamily="18" charset="0"/>
                <a:ea typeface="Calibri" panose="020F0502020204030204" pitchFamily="34" charset="0"/>
                <a:cs typeface="Times New Roman" panose="02020603050405020304" pitchFamily="18" charset="0"/>
              </a:rPr>
              <a:t>So for those who deny the fairness of the invisible hand of capitalism </a:t>
            </a:r>
            <a:r>
              <a:rPr lang="en-US" b="1" u="sng" dirty="0" smtClean="0">
                <a:latin typeface="Garamond" panose="02020404030301010803" pitchFamily="18" charset="0"/>
                <a:ea typeface="Calibri" panose="020F0502020204030204" pitchFamily="34" charset="0"/>
                <a:cs typeface="Times New Roman" panose="02020603050405020304" pitchFamily="18" charset="0"/>
              </a:rPr>
              <a:t>,they </a:t>
            </a:r>
            <a:r>
              <a:rPr lang="en-US" b="1" u="sng" dirty="0">
                <a:latin typeface="Garamond" panose="02020404030301010803" pitchFamily="18" charset="0"/>
                <a:ea typeface="Calibri" panose="020F0502020204030204" pitchFamily="34" charset="0"/>
                <a:cs typeface="Times New Roman" panose="02020603050405020304" pitchFamily="18" charset="0"/>
              </a:rPr>
              <a:t>are doomed to meet the merciless fist of mother </a:t>
            </a:r>
            <a:r>
              <a:rPr lang="en-US" b="1" u="sng" dirty="0" smtClean="0">
                <a:latin typeface="Garamond" panose="02020404030301010803" pitchFamily="18" charset="0"/>
                <a:ea typeface="Calibri" panose="020F0502020204030204" pitchFamily="34" charset="0"/>
                <a:cs typeface="Times New Roman" panose="02020603050405020304" pitchFamily="18" charset="0"/>
              </a:rPr>
              <a:t>nature</a:t>
            </a:r>
            <a:endParaRPr lang="en-US" sz="1400" b="1" u="sng"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162911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S:\Strategas\RESEARCH\BLOOMBERG\DHS\SRP Slide.png"/>
          <p:cNvPicPr>
            <a:picLocks noChangeAspect="1" noChangeArrowheads="1"/>
          </p:cNvPicPr>
          <p:nvPr/>
        </p:nvPicPr>
        <p:blipFill rotWithShape="1">
          <a:blip r:embed="rId3">
            <a:extLst>
              <a:ext uri="{28A0092B-C50C-407E-A947-70E740481C1C}">
                <a14:useLocalDpi xmlns:a14="http://schemas.microsoft.com/office/drawing/2010/main" val="0"/>
              </a:ext>
            </a:extLst>
          </a:blip>
          <a:srcRect b="4635"/>
          <a:stretch/>
        </p:blipFill>
        <p:spPr bwMode="auto">
          <a:xfrm>
            <a:off x="1524000" y="-1"/>
            <a:ext cx="9144000" cy="685165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txBox="1">
            <a:spLocks/>
          </p:cNvSpPr>
          <p:nvPr/>
        </p:nvSpPr>
        <p:spPr>
          <a:xfrm>
            <a:off x="1524001" y="1011035"/>
            <a:ext cx="9143999" cy="746513"/>
          </a:xfrm>
          <a:prstGeom prst="rect">
            <a:avLst/>
          </a:prstGeom>
          <a:solidFill>
            <a:schemeClr val="bg1"/>
          </a:solid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dirty="0">
                <a:solidFill>
                  <a:schemeClr val="tx2"/>
                </a:solidFill>
                <a:effectLst>
                  <a:outerShdw blurRad="38100" dist="38100" dir="2700000" algn="tl">
                    <a:srgbClr val="000000">
                      <a:alpha val="43137"/>
                    </a:srgbClr>
                  </a:outerShdw>
                </a:effectLst>
                <a:latin typeface="Garamond" panose="02020404030301010803" pitchFamily="18" charset="0"/>
              </a:rPr>
              <a:t>APPENDIX – IMPORTANT DISCLOSURES</a:t>
            </a:r>
          </a:p>
        </p:txBody>
      </p:sp>
      <p:sp>
        <p:nvSpPr>
          <p:cNvPr id="6" name="Slide Number Placeholder 5"/>
          <p:cNvSpPr>
            <a:spLocks noGrp="1"/>
          </p:cNvSpPr>
          <p:nvPr>
            <p:ph type="sldNum" sz="quarter" idx="12"/>
          </p:nvPr>
        </p:nvSpPr>
        <p:spPr>
          <a:xfrm>
            <a:off x="8534400" y="6486526"/>
            <a:ext cx="2133600" cy="365125"/>
          </a:xfrm>
        </p:spPr>
        <p:txBody>
          <a:bodyPr/>
          <a:lstStyle/>
          <a:p>
            <a:fld id="{4A772401-86D6-4141-984B-36D19530844C}" type="slidenum">
              <a:rPr lang="en-US" smtClean="0"/>
              <a:t>35</a:t>
            </a:fld>
            <a:endParaRPr lang="en-US" dirty="0"/>
          </a:p>
        </p:txBody>
      </p:sp>
      <p:sp>
        <p:nvSpPr>
          <p:cNvPr id="8" name="Rectangle 7"/>
          <p:cNvSpPr/>
          <p:nvPr/>
        </p:nvSpPr>
        <p:spPr>
          <a:xfrm>
            <a:off x="1524000" y="1757548"/>
            <a:ext cx="9143999" cy="369332"/>
          </a:xfrm>
          <a:prstGeom prst="rect">
            <a:avLst/>
          </a:prstGeom>
          <a:solidFill>
            <a:schemeClr val="bg1"/>
          </a:solidFill>
        </p:spPr>
        <p:txBody>
          <a:bodyPr wrap="square">
            <a:spAutoFit/>
          </a:bodyPr>
          <a:lstStyle/>
          <a:p>
            <a:pPr marL="274320" marR="274320" algn="just">
              <a:spcBef>
                <a:spcPts val="0"/>
              </a:spcBef>
              <a:spcAft>
                <a:spcPts val="0"/>
              </a:spcAft>
            </a:pPr>
            <a:endParaRPr lang="en-US" dirty="0">
              <a:latin typeface="Garamond" panose="02020404030301010803" pitchFamily="18" charset="0"/>
              <a:ea typeface="MS Mincho"/>
            </a:endParaRPr>
          </a:p>
        </p:txBody>
      </p:sp>
      <p:sp>
        <p:nvSpPr>
          <p:cNvPr id="2" name="Rectangle 1"/>
          <p:cNvSpPr/>
          <p:nvPr/>
        </p:nvSpPr>
        <p:spPr>
          <a:xfrm>
            <a:off x="1523998" y="1595021"/>
            <a:ext cx="9144001" cy="5262979"/>
          </a:xfrm>
          <a:prstGeom prst="rect">
            <a:avLst/>
          </a:prstGeom>
          <a:solidFill>
            <a:schemeClr val="bg1"/>
          </a:solidFill>
        </p:spPr>
        <p:txBody>
          <a:bodyPr wrap="square">
            <a:spAutoFit/>
          </a:bodyPr>
          <a:lstStyle/>
          <a:p>
            <a:pPr algn="just"/>
            <a:r>
              <a:rPr lang="en-US" sz="1200" dirty="0" smtClean="0">
                <a:latin typeface="Garamond" panose="02020404030301010803" pitchFamily="18" charset="0"/>
                <a:ea typeface="Calibri" panose="020F0502020204030204" pitchFamily="34" charset="0"/>
                <a:cs typeface="Times New Roman" panose="02020603050405020304" pitchFamily="18" charset="0"/>
              </a:rPr>
              <a:t>This </a:t>
            </a:r>
            <a:r>
              <a:rPr lang="en-US" sz="1200" dirty="0">
                <a:latin typeface="Garamond" panose="02020404030301010803" pitchFamily="18" charset="0"/>
                <a:ea typeface="Calibri" panose="020F0502020204030204" pitchFamily="34" charset="0"/>
                <a:cs typeface="Times New Roman" panose="02020603050405020304" pitchFamily="18" charset="0"/>
              </a:rPr>
              <a:t>communication was prepared by Strategas Securities, LLC (“we” or “us”) and is intended for institutional investors only.  Recipients of this communication may not distribute it to others without our express prior consent.  This communication is provided for informational purposes only and is not an offer, recommendation or solicitation to buy or sell any security.  This communication does not constitute, nor should it be regarded as, investment research or a research report or securities recommendation and it does not provide information reasonably sufficient upon which to base an investment decision. This is not a complete analysis of every material fact regarding any company, industry or security. Additional analysis would be required to make an investment decision. This communication is not based on the investment objectives, strategies, goals, financial circumstances, needs or risk tolerance of any particular client and is not presented as suitable to any other particular client. The intended recipients of this communication are presumed to be capable of conducting their own analysis, risk evaluation, and decision-making regarding their investments. </a:t>
            </a:r>
          </a:p>
          <a:p>
            <a:pPr algn="just"/>
            <a:r>
              <a:rPr lang="en-US" sz="1200" dirty="0">
                <a:latin typeface="Garamond" panose="02020404030301010803" pitchFamily="18" charset="0"/>
                <a:ea typeface="Calibri" panose="020F0502020204030204" pitchFamily="34" charset="0"/>
                <a:cs typeface="Times New Roman" panose="02020603050405020304" pitchFamily="18" charset="0"/>
              </a:rPr>
              <a:t>For investors subject to MiFID II (European Directive 2014/65/EU and related Delegated Directives): We classify the intended recipients of this communication as “professional clients” or “eligible counterparties” with the meaning of MiFID II and the rules of the UK Financial Conduct Authority. The contents of this report are not provided on an independent basis and are not “investment advice” or “personal recommendations” within the meaning of MiFID II and the rules of the UK Financial Conduct Authority.</a:t>
            </a:r>
          </a:p>
          <a:p>
            <a:pPr algn="just"/>
            <a:r>
              <a:rPr lang="en-US" sz="1200" dirty="0">
                <a:latin typeface="Garamond" panose="02020404030301010803" pitchFamily="18" charset="0"/>
                <a:ea typeface="Calibri" panose="020F0502020204030204" pitchFamily="34" charset="0"/>
                <a:cs typeface="Times New Roman" panose="02020603050405020304" pitchFamily="18" charset="0"/>
              </a:rPr>
              <a:t>The information in this communication has been obtained from sources we consider to be reliable, but we cannot guarantee its accuracy. The information is current only as of the date of this communication and we do not undertake to update or revise such information following such date. To the extent that any securities or their issuers are included in this communication, we do not undertake to provide any information about such securities or their issuers in the future. We do not follow, cover or provide any fundamental or technical analyses, investment ratings, price targets, financial models or other guidance on any particular securities or companies. Further, to the extent that any securities or their issuers are included in this communication, each person responsible for the content included in this communication certifies that any views expressed with respect to such securities or their issuers accurately reflect his or her personal views about the same and that no part of his or her compensation was, is, or will be directly or indirectly related to the specific recommendations or views contained in this communication. This communication is provided on a “where is, as is” basis, and we expressly disclaim any liability for any losses or other consequences of any person’s use of or reliance on the information contained in this communication.</a:t>
            </a:r>
          </a:p>
          <a:p>
            <a:pPr algn="just"/>
            <a:endParaRPr lang="en-US" sz="1200" dirty="0">
              <a:latin typeface="Garamond" panose="02020404030301010803" pitchFamily="18" charset="0"/>
              <a:ea typeface="Calibri" panose="020F0502020204030204" pitchFamily="34" charset="0"/>
              <a:cs typeface="Times New Roman" panose="02020603050405020304" pitchFamily="18" charset="0"/>
            </a:endParaRPr>
          </a:p>
          <a:p>
            <a:pPr algn="just"/>
            <a:r>
              <a:rPr lang="en-US" sz="1200" dirty="0">
                <a:latin typeface="Garamond" panose="02020404030301010803" pitchFamily="18" charset="0"/>
                <a:ea typeface="Calibri" panose="020F0502020204030204" pitchFamily="34" charset="0"/>
                <a:cs typeface="Times New Roman" panose="02020603050405020304" pitchFamily="18" charset="0"/>
              </a:rPr>
              <a:t>Strategas Securities, LLC is affiliated with Robert W. Baird &amp; Co. Incorporated (“Baird”), a broker-dealer and FINRA member firm, although the two firms conduct separate and distinct businesses. A complete listing of all applicable disclosures pertaining to Baird with respect to any individual companies mentioned in this communication can be accessed at http://www.rwbaird.com/research-insights/research/coverage/third-party-research-disclosures.aspx. You can also call 1-800-792-2473 or write: Robert W. Baird &amp; Co., PWM Research &amp; Analytics, 777 E. Wisconsin Avenue, Milwaukee, WI 53202.</a:t>
            </a:r>
          </a:p>
        </p:txBody>
      </p:sp>
    </p:spTree>
    <p:extLst>
      <p:ext uri="{BB962C8B-B14F-4D97-AF65-F5344CB8AC3E}">
        <p14:creationId xmlns:p14="http://schemas.microsoft.com/office/powerpoint/2010/main" val="222420389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440</TotalTime>
  <Words>3375</Words>
  <Application>Microsoft Office PowerPoint</Application>
  <PresentationFormat>Widescreen</PresentationFormat>
  <Paragraphs>229</Paragraphs>
  <Slides>35</Slides>
  <Notes>34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35</vt:i4>
      </vt:variant>
    </vt:vector>
  </HeadingPairs>
  <TitlesOfParts>
    <vt:vector size="42" baseType="lpstr">
      <vt:lpstr>Arial</vt:lpstr>
      <vt:lpstr>Book Antiqua</vt:lpstr>
      <vt:lpstr>Calibri</vt:lpstr>
      <vt:lpstr>Garamond</vt:lpstr>
      <vt:lpstr>MS Mincho</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Shelay Hosting LLC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 Luria</dc:creator>
  <cp:lastModifiedBy>Thomas Tzitzouris</cp:lastModifiedBy>
  <cp:revision>268</cp:revision>
  <cp:lastPrinted>2017-04-13T12:40:11Z</cp:lastPrinted>
  <dcterms:created xsi:type="dcterms:W3CDTF">2014-11-13T19:36:35Z</dcterms:created>
  <dcterms:modified xsi:type="dcterms:W3CDTF">2019-10-22T14:01:35Z</dcterms:modified>
</cp:coreProperties>
</file>