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83355-CDFD-7667-05B1-C01F1D5AEF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7E1030-CCA5-3170-A4BE-A200A6062C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3DEAB-31C7-4D35-564B-0F72280B8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4F6B9-FB96-0066-4730-A3B40F0A0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253B6-5178-4451-CCC7-B1A470912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09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5F0EC-A340-D65E-80C6-FC1EF67D7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8ABDD9-8219-6702-1C6F-FBF3B1DFCA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D0AB4-C437-C332-D414-D5253270A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1A386-1B9F-3703-4628-BC6A9DA3F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DF3CB-AD2F-EA8D-16AD-947DAF32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502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359DCC-ECAC-8A63-78B2-8E637EB690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AACD10-9398-7EF4-B123-3D10A0E1B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E603C-9656-552D-1796-AFE3B4F40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C28A5-4444-8CFA-71BC-A63D96518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ACCD9-521B-85F1-A823-19D00C7EB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9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C4F4B-DAFC-1E16-9360-47BF3DC25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C25FF-EC4A-000C-89F0-5B850766D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7BA17-3ACE-7437-F553-E0C77A32E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0DD4C-F20F-B4A6-0E24-912D16C1D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3DAF3-7FB5-C532-0D2C-4563EEF2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1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EB49C-B692-D3FC-570F-A2F3E7DA4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E529B-6D37-8A1D-3830-C04377CC2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6AAC8-DF81-47D3-58DF-9BEDEF7E2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93781-700B-4562-12FF-33B674A5E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9821D-9966-C95E-2DA5-9F17EB1F7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15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0200C-B7DC-3AB6-4330-A64E5AE9F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75582-E204-0C7F-976C-823D18F6F3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E500D8-1118-2CE9-0E0C-18DB52310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0C09E-9CD6-720F-E929-0E2573AFF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07F9A5-9447-8070-2127-F60083DA1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A35B8-51CE-4722-C212-3DFCC6A73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138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DD3BE-6BF4-AA99-06B6-000A74F1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1363E-1B9A-8F71-05E6-0F33AA340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2231F9-FE35-F09F-F2A0-7B1B6C43A1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5F6A85-1A33-CCDE-557E-7AE1B69EE5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7A7F29-A73F-6426-CDFB-685D99B831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E5027B-A6D1-EB16-2B00-FEBF2BBBF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3B965A-E956-F1FB-8D04-1D194FE2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44526B-953A-8025-C07C-271F7AAD9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53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3BA6A-A008-BDE9-02BB-C07235CC7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C60C6E-67B2-D3FC-46E0-3DA1B081B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989AB3-D719-818F-2A7A-99246D888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544CA8-D487-620E-B441-045FC2E23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4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521A1A-B0FE-7A22-A5C7-D0D331A0C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9EAD3F-F3BE-11DC-E8DB-745F7F6C8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7FF8E3-0357-69B0-01EC-924784E3C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75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8B24B-4DF1-01C3-1C8F-1E21279C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A14DB-3BB3-DE57-471B-E79BB54689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CFD08-7F50-E46A-201C-48FFEEE72F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8FA717-65DF-C64D-A899-07D2E63A1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DD8BE-F61E-0190-568E-D0425BB71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54EE6-7EDE-4102-D94D-BD9DE184E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22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7F874-1950-0188-7057-608ACBAB0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3C1EE2-1443-0B55-D45F-068A4F7F8E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DDF7E-A7D5-5B1E-6B2B-3DEA23AC0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4A09A-906F-C6CC-6B46-0BC68589E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02FF8D-E3EE-4767-9E34-3B907BEB9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105946-078B-7DB3-7B19-27DA46AC6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1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AF5DBB-4711-A881-BFD1-16545EA5D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515B7-DCAB-EEE7-0E90-BFECD9310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8B248-45BC-495F-FA27-A196D06DE0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E7ABB1-707B-EF4E-9D21-C3EC31A560A7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8E9C3-B52B-63F7-4D89-84E45B5950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0FB7E-85C0-88ED-D8B3-B8F6497104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9CF42D-A8BD-C241-9E8C-E06414F11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2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Text&#10;&#10;AI-generated content may be incorrect.">
            <a:extLst>
              <a:ext uri="{FF2B5EF4-FFF2-40B4-BE49-F238E27FC236}">
                <a16:creationId xmlns:a16="http://schemas.microsoft.com/office/drawing/2014/main" id="{38E90F17-DF9C-470E-B1B2-46DB903DD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634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76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Atkins, Gabrielle [OIT]</dc:creator>
  <cp:lastModifiedBy>Jones, Tyler [GOV]</cp:lastModifiedBy>
  <cp:revision>1</cp:revision>
  <dcterms:created xsi:type="dcterms:W3CDTF">2025-12-29T18:20:30Z</dcterms:created>
  <dcterms:modified xsi:type="dcterms:W3CDTF">2025-12-30T14:51:16Z</dcterms:modified>
</cp:coreProperties>
</file>