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48" r:id="rId2"/>
    <p:sldMasterId id="2147483661" r:id="rId3"/>
    <p:sldMasterId id="2147483665" r:id="rId4"/>
  </p:sldMasterIdLst>
  <p:sldIdLst>
    <p:sldId id="257" r:id="rId5"/>
    <p:sldId id="261" r:id="rId6"/>
    <p:sldId id="258" r:id="rId7"/>
    <p:sldId id="262" r:id="rId8"/>
    <p:sldId id="260" r:id="rId9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740"/>
    <a:srgbClr val="F69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8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4ED28DF-B9B5-4240-B469-CE97AD99E53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Email Professionalism and Etiquette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Peter Buckley, MD</a:t>
            </a:r>
          </a:p>
          <a:p>
            <a:r>
              <a:rPr lang="en-US" dirty="0"/>
              <a:t>Chancellor</a:t>
            </a:r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CEC39-8870-6FC4-5FF2-D5AD6F76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09E40-19BA-86EE-B798-109460453A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Convenient</a:t>
            </a:r>
          </a:p>
          <a:p>
            <a:r>
              <a:rPr lang="en-US" dirty="0"/>
              <a:t>Asynchronous</a:t>
            </a:r>
          </a:p>
          <a:p>
            <a:r>
              <a:rPr lang="en-US" dirty="0"/>
              <a:t>Quick</a:t>
            </a:r>
          </a:p>
          <a:p>
            <a:r>
              <a:rPr lang="en-US" dirty="0"/>
              <a:t>Self-Tracking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853C4-F7A0-18FE-3523-A48D8E4E3B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Near Permanent</a:t>
            </a:r>
          </a:p>
          <a:p>
            <a:r>
              <a:rPr lang="en-US" dirty="0"/>
              <a:t>Easily Forwarded</a:t>
            </a:r>
          </a:p>
          <a:p>
            <a:r>
              <a:rPr lang="en-US" dirty="0"/>
              <a:t>Open to Proxies</a:t>
            </a:r>
          </a:p>
          <a:p>
            <a:r>
              <a:rPr lang="en-US" dirty="0"/>
              <a:t>Often Unencrypted</a:t>
            </a:r>
          </a:p>
          <a:p>
            <a:r>
              <a:rPr lang="en-US" dirty="0"/>
              <a:t>Potentially Public</a:t>
            </a:r>
          </a:p>
          <a:p>
            <a:r>
              <a:rPr lang="en-US" dirty="0"/>
              <a:t>Discoverable</a:t>
            </a:r>
          </a:p>
          <a:p>
            <a:r>
              <a:rPr lang="en-US" dirty="0"/>
              <a:t>Subject to Review by the Institution and Others</a:t>
            </a:r>
          </a:p>
          <a:p>
            <a:r>
              <a:rPr lang="en-US" dirty="0"/>
              <a:t>Impersonal</a:t>
            </a:r>
          </a:p>
        </p:txBody>
      </p:sp>
    </p:spTree>
    <p:extLst>
      <p:ext uri="{BB962C8B-B14F-4D97-AF65-F5344CB8AC3E}">
        <p14:creationId xmlns:p14="http://schemas.microsoft.com/office/powerpoint/2010/main" val="404666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be brief – consider a phone call or meeting if the email turns into a conversation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write so that you would be comfortable reading it in the paper – or court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realize that email about official business can still be public, even if you use your personal phone or computer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treat texts, pages, voicemails, blog posts, tweets, and other social media the same way you treat email</a:t>
            </a:r>
          </a:p>
          <a:p>
            <a:r>
              <a:rPr lang="en-US" dirty="0">
                <a:solidFill>
                  <a:srgbClr val="F6941F"/>
                </a:solidFill>
              </a:rPr>
              <a:t>Do </a:t>
            </a:r>
            <a:r>
              <a:rPr lang="en-US" dirty="0"/>
              <a:t>be sensitive to “email overload” and work/life balance – don’t expect responses to “after hours” emails or consider sending during official work hours</a:t>
            </a:r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use email to discuss peer review matters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vent – documenting negative emotions is almost always a bad idea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write an email when you are angry or frustrated – it will show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</a:t>
            </a:r>
            <a:r>
              <a:rPr lang="en-US" sz="2600" dirty="0"/>
              <a:t> put sensitive or inappropriate information in an email – it may cause a problem for the institution if publicly revealed</a:t>
            </a:r>
          </a:p>
          <a:p>
            <a:r>
              <a:rPr lang="en-US" sz="2600" dirty="0">
                <a:solidFill>
                  <a:srgbClr val="F6941F"/>
                </a:solidFill>
              </a:rPr>
              <a:t>Don’t </a:t>
            </a:r>
            <a:r>
              <a:rPr lang="en-US" sz="2600" dirty="0"/>
              <a:t>copy lots of people...unless you really need to, which certainly </a:t>
            </a:r>
            <a:r>
              <a:rPr lang="en-US" sz="2600"/>
              <a:t>can be the </a:t>
            </a:r>
            <a:r>
              <a:rPr lang="en-US" sz="2600" dirty="0"/>
              <a:t>case...remember all of us get ‘email overload’</a:t>
            </a:r>
            <a:endParaRPr lang="en-US" sz="2600" dirty="0">
              <a:solidFill>
                <a:srgbClr val="F6941F"/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4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1CD7C5D5-7372-E545-BC66-09B17C23D80F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DD0AE88C-F3C8-0641-8013-CBF595DF0D3D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68E5DD6C-94FE-A544-91DF-0A8A01CDDC11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8BB08CD5-6B39-164B-9014-B01BDCB2B6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314</TotalTime>
  <Words>231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Title slides</vt:lpstr>
      <vt:lpstr>UTHSC content slides</vt:lpstr>
      <vt:lpstr>Section breaks</vt:lpstr>
      <vt:lpstr>1_End slides</vt:lpstr>
      <vt:lpstr>Email Professionalism and Etiquette</vt:lpstr>
      <vt:lpstr>Email is…</vt:lpstr>
      <vt:lpstr>Do…</vt:lpstr>
      <vt:lpstr>Don’t…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Badoud, Sally</dc:creator>
  <cp:lastModifiedBy>Christian, Felencia</cp:lastModifiedBy>
  <cp:revision>6</cp:revision>
  <cp:lastPrinted>2022-06-03T13:42:41Z</cp:lastPrinted>
  <dcterms:created xsi:type="dcterms:W3CDTF">2022-05-26T19:05:17Z</dcterms:created>
  <dcterms:modified xsi:type="dcterms:W3CDTF">2022-06-14T16:04:38Z</dcterms:modified>
</cp:coreProperties>
</file>